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0" r:id="rId1"/>
  </p:sldMasterIdLst>
  <p:notesMasterIdLst>
    <p:notesMasterId r:id="rId7"/>
  </p:notesMasterIdLst>
  <p:sldIdLst>
    <p:sldId id="257" r:id="rId2"/>
    <p:sldId id="265" r:id="rId3"/>
    <p:sldId id="258" r:id="rId4"/>
    <p:sldId id="262" r:id="rId5"/>
    <p:sldId id="264" r:id="rId6"/>
  </p:sldIdLst>
  <p:sldSz cx="12192000" cy="6858000"/>
  <p:notesSz cx="7004050" cy="92900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447" autoAdjust="0"/>
  </p:normalViewPr>
  <p:slideViewPr>
    <p:cSldViewPr snapToGrid="0">
      <p:cViewPr>
        <p:scale>
          <a:sx n="70" d="100"/>
          <a:sy n="70" d="100"/>
        </p:scale>
        <p:origin x="1166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608155-8706-4C9A-B19D-1060944225EF}" type="datetimeFigureOut">
              <a:rPr lang="en-US" smtClean="0"/>
              <a:t>5/6/2025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4375" y="1162050"/>
            <a:ext cx="5575300" cy="31353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70400"/>
            <a:ext cx="5603875" cy="36591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15DA54-CA8E-4453-AFA5-F9CE1CBAB84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114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7D56D-E2A1-48FB-9D47-09011D9E8E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1B31B7-F156-4143-B970-F4C2EF8ED8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1E5385-E272-4F35-9074-5A10406B9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CDAC2-2FC5-4781-80DE-8F833E0ED99A}" type="datetimeFigureOut">
              <a:rPr lang="en-US" smtClean="0"/>
              <a:t>5/6/2025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278A6E-712F-4F0F-9B9C-542723EA6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E0075-56E4-461D-A439-212CA57A1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11F9-A6B7-4980-88B7-1BC8D04EF5BA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052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F5526-6F84-45C2-8D25-239393F5E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33FC93-97F9-4D3C-8D61-DC0EA4FA8D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82E109-CD1B-4652-9499-4334BEC15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CDAC2-2FC5-4781-80DE-8F833E0ED99A}" type="datetimeFigureOut">
              <a:rPr lang="en-US" smtClean="0"/>
              <a:t>5/6/2025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E0A3ED-1E0F-474A-9523-631388D5F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19CB09-9581-4AA5-AF66-0FD2672CE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11F9-A6B7-4980-88B7-1BC8D04EF5BA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165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429F26-3AE1-4288-9FE4-1B1E5A41C7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2B29F1-6546-478D-8F5F-36F711DF61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33204B-7AB6-4CFF-94AD-618372BF9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CDAC2-2FC5-4781-80DE-8F833E0ED99A}" type="datetimeFigureOut">
              <a:rPr lang="en-US" smtClean="0"/>
              <a:t>5/6/2025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24846B-2EFA-42AC-8FAD-5ED053FEF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E079DC-E58B-4EDE-A5CC-473099E7C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11F9-A6B7-4980-88B7-1BC8D04EF5BA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778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FB2F1A-8279-4428-BFF1-C0AEBD3C8E38}" type="slidenum">
              <a:rPr lang="en-US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28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CB175-4B63-4E74-9A9F-54129841D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6FAFF7-67C7-4585-AC39-D57274AEEC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392A88-C2B4-49BA-BBC1-1A7DB6225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CDAC2-2FC5-4781-80DE-8F833E0ED99A}" type="datetimeFigureOut">
              <a:rPr lang="en-US" smtClean="0"/>
              <a:t>5/6/2025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A75214-31F2-4800-9ACE-214B60AC3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868D73-AA21-45A8-BA46-FD564E03F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11F9-A6B7-4980-88B7-1BC8D04EF5BA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999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8D612-B015-47AF-AD9D-1204E1DA5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D0C7E0-93B4-4129-9124-6E44F3B911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820109-9D7C-49F7-9FEA-DDBA6C2A4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CDAC2-2FC5-4781-80DE-8F833E0ED99A}" type="datetimeFigureOut">
              <a:rPr lang="en-US" smtClean="0"/>
              <a:t>5/6/2025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EA265A-BFBC-457F-826B-11CDBB817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3710EC-4E65-4D17-AB64-4A168F69E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11F9-A6B7-4980-88B7-1BC8D04EF5BA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676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5C1A4-7BF1-457E-87BB-62D6DEDA5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017A8B-E36C-442E-B37D-9B01BB6C3C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E1EE94-789C-4E4D-ACA1-1646EFAD79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BF34CC-324E-4F18-908C-61334600C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CDAC2-2FC5-4781-80DE-8F833E0ED99A}" type="datetimeFigureOut">
              <a:rPr lang="en-US" smtClean="0"/>
              <a:t>5/6/2025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EC9751-1A3E-4F16-A186-9B8519912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F43270-034E-49C2-B6D0-4503E83B4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11F9-A6B7-4980-88B7-1BC8D04EF5BA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357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38320-2E8B-4F37-A4AB-E2BCDD66C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5E7BDB-7389-41A6-ABE6-368CC2C60D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E13FA5-9C74-4DD7-96F6-EEB6C07EC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464200-4C4D-4EE0-B9DF-BD0120D32A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3DDEDA-5ED7-4B47-8FDC-62CD605839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D3707FA-1B74-4745-88CD-0AA0D7563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CDAC2-2FC5-4781-80DE-8F833E0ED99A}" type="datetimeFigureOut">
              <a:rPr lang="en-US" smtClean="0"/>
              <a:t>5/6/2025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0D9B9D-1189-46DE-B147-659909A38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4D1349-E320-4C17-96CA-CC05DBE89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11F9-A6B7-4980-88B7-1BC8D04EF5BA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668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5FD59-432D-4DCD-A9F4-5374F4DA6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3DF459-108E-422D-AB6A-EA8C2FB79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CDAC2-2FC5-4781-80DE-8F833E0ED99A}" type="datetimeFigureOut">
              <a:rPr lang="en-US" smtClean="0"/>
              <a:t>5/6/2025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83F14A-ECA4-49B5-8D80-CFD2DAE18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CA6066-012B-4DE7-B84D-A96A330B5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11F9-A6B7-4980-88B7-1BC8D04EF5BA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653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1B3EE6-90B6-4381-95C5-659127F20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CDAC2-2FC5-4781-80DE-8F833E0ED99A}" type="datetimeFigureOut">
              <a:rPr lang="en-US" smtClean="0"/>
              <a:t>5/6/2025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99B15E-EAB5-4B35-B2DC-2BF457479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BEBF02-7822-473F-B503-84E6CABB6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11F9-A6B7-4980-88B7-1BC8D04EF5BA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64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7C2E4-BD37-45B5-9934-FE92286BA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1DE8C3-4042-417A-B16A-039141605E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C072E1-5E7E-4042-AB84-B233EED5EC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CDC60B-794A-4797-9F1D-423C0A594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CDAC2-2FC5-4781-80DE-8F833E0ED99A}" type="datetimeFigureOut">
              <a:rPr lang="en-US" smtClean="0"/>
              <a:t>5/6/2025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A9DE57-8B7E-45E4-83C8-265B45A6C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8E65DD-4F87-4E84-984A-496BAF1CE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11F9-A6B7-4980-88B7-1BC8D04EF5BA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161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4A3A1-3669-4B66-882C-B94D3984F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0DAAC8-B143-4C49-98B3-5C96305B70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F1239C-F77B-45E0-9E4A-A18C5C0988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F88FE2-6180-49F9-98C5-A57058F92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CDAC2-2FC5-4781-80DE-8F833E0ED99A}" type="datetimeFigureOut">
              <a:rPr lang="en-US" smtClean="0"/>
              <a:t>5/6/2025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5B4A26-EA2A-47E1-9A89-45F9A8035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FE976B-F8FB-4901-AF09-7A4F5A536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11F9-A6B7-4980-88B7-1BC8D04EF5BA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446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CB3A61-972C-4EF7-A0CD-C22FD67AF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2FDA71-D64A-4DC0-AC20-1FD9CF4ED2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9F2E26-1317-46F5-9E4C-EFFADD9A89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CDAC2-2FC5-4781-80DE-8F833E0ED99A}" type="datetimeFigureOut">
              <a:rPr lang="en-US" smtClean="0"/>
              <a:t>5/6/2025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DC320-A695-4224-A80D-E905EE02C7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600447-B953-4407-BE68-B328F32EC4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A11F9-A6B7-4980-88B7-1BC8D04EF5BA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637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  <p:sldLayoutId id="214748378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vert="horz" lIns="92075" tIns="46038" rIns="92075" bIns="46038" rtlCol="0" anchor="ctr">
            <a:normAutofit fontScale="90000"/>
          </a:bodyPr>
          <a:lstStyle/>
          <a:p>
            <a:r>
              <a:rPr lang="fr-CA">
                <a:solidFill>
                  <a:schemeClr val="accent1">
                    <a:lumMod val="50000"/>
                  </a:schemeClr>
                </a:solidFill>
              </a:rPr>
              <a:t>Acquisition possible : </a:t>
            </a:r>
            <a:br>
              <a:rPr lang="fr-CA">
                <a:solidFill>
                  <a:schemeClr val="accent1">
                    <a:lumMod val="50000"/>
                  </a:schemeClr>
                </a:solidFill>
              </a:rPr>
            </a:br>
            <a:r>
              <a:rPr lang="fr-CA">
                <a:solidFill>
                  <a:schemeClr val="accent1">
                    <a:lumMod val="50000"/>
                  </a:schemeClr>
                </a:solidFill>
              </a:rPr>
              <a:t>Services Technologiques de Réseautique
</a:t>
            </a:r>
            <a:br>
              <a:rPr lang="fr-CA">
                <a:solidFill>
                  <a:schemeClr val="accent1">
                    <a:lumMod val="50000"/>
                  </a:schemeClr>
                </a:solidFill>
              </a:rPr>
            </a:br>
            <a:endParaRPr lang="fr-C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08069" y="5517233"/>
            <a:ext cx="36831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600">
                <a:solidFill>
                  <a:schemeClr val="accent1">
                    <a:lumMod val="50000"/>
                  </a:schemeClr>
                </a:solidFill>
              </a:rPr>
              <a:t>Jamia Arias</a:t>
            </a:r>
          </a:p>
          <a:p>
            <a:r>
              <a:rPr lang="fr-CA" sz="3600">
                <a:solidFill>
                  <a:schemeClr val="accent1">
                    <a:lumMod val="50000"/>
                  </a:schemeClr>
                </a:solidFill>
              </a:rPr>
              <a:t>PDG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CA" sz="4800" dirty="0">
                <a:solidFill>
                  <a:schemeClr val="accent1">
                    <a:lumMod val="50000"/>
                  </a:schemeClr>
                </a:solidFill>
              </a:rPr>
              <a:t>Chiffres d’affaires de REQ</a:t>
            </a:r>
          </a:p>
        </p:txBody>
      </p:sp>
    </p:spTree>
    <p:extLst>
      <p:ext uri="{BB962C8B-B14F-4D97-AF65-F5344CB8AC3E}">
        <p14:creationId xmlns:p14="http://schemas.microsoft.com/office/powerpoint/2010/main" val="2858011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lIns="92075" tIns="46038" rIns="92075" bIns="46038" rtlCol="0" anchor="ctr">
            <a:normAutofit/>
          </a:bodyPr>
          <a:lstStyle/>
          <a:p>
            <a:pPr algn="ctr"/>
            <a:r>
              <a:rPr lang="fr-CA">
                <a:solidFill>
                  <a:schemeClr val="accent1">
                    <a:lumMod val="50000"/>
                  </a:schemeClr>
                </a:solidFill>
              </a:rPr>
              <a:t>Services REQ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vert="horz" lIns="92075" tIns="46038" rIns="92075" bIns="46038" rtlCol="0">
            <a:normAutofit fontScale="92500" lnSpcReduction="20000"/>
          </a:bodyPr>
          <a:lstStyle/>
          <a:p>
            <a:endParaRPr lang="en-US" dirty="0"/>
          </a:p>
          <a:p>
            <a:pPr algn="ctr">
              <a:buFont typeface="Wingdings" panose="05000000000000000000" pitchFamily="2" charset="2"/>
              <a:buChar char="v"/>
            </a:pPr>
            <a:r>
              <a:rPr lang="fr-CA">
                <a:solidFill>
                  <a:schemeClr val="accent1">
                    <a:lumMod val="50000"/>
                  </a:schemeClr>
                </a:solidFill>
              </a:rPr>
              <a:t>NTP</a:t>
            </a:r>
          </a:p>
          <a:p>
            <a:pPr marL="0" indent="0" algn="ctr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buFont typeface="Wingdings" panose="05000000000000000000" pitchFamily="2" charset="2"/>
              <a:buChar char="v"/>
            </a:pPr>
            <a:r>
              <a:rPr lang="fr-CA">
                <a:solidFill>
                  <a:schemeClr val="accent1">
                    <a:lumMod val="50000"/>
                  </a:schemeClr>
                </a:solidFill>
              </a:rPr>
              <a:t>DNS</a:t>
            </a:r>
          </a:p>
          <a:p>
            <a:pPr marL="0" indent="0" algn="ctr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buFont typeface="Wingdings" panose="05000000000000000000" pitchFamily="2" charset="2"/>
              <a:buChar char="v"/>
            </a:pPr>
            <a:r>
              <a:rPr lang="fr-CA">
                <a:solidFill>
                  <a:schemeClr val="accent1">
                    <a:lumMod val="50000"/>
                  </a:schemeClr>
                </a:solidFill>
              </a:rPr>
              <a:t>DHCP</a:t>
            </a:r>
          </a:p>
          <a:p>
            <a:pPr marL="0" indent="0" algn="ctr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buFont typeface="Wingdings" panose="05000000000000000000" pitchFamily="2" charset="2"/>
              <a:buChar char="v"/>
            </a:pPr>
            <a:r>
              <a:rPr lang="fr-CA">
                <a:solidFill>
                  <a:schemeClr val="accent1">
                    <a:lumMod val="50000"/>
                  </a:schemeClr>
                </a:solidFill>
              </a:rPr>
              <a:t>VoIP</a:t>
            </a:r>
          </a:p>
          <a:p>
            <a:pPr marL="0" indent="0" algn="ctr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buFont typeface="Wingdings" panose="05000000000000000000" pitchFamily="2" charset="2"/>
              <a:buChar char="v"/>
            </a:pPr>
            <a:r>
              <a:rPr lang="fr-CA">
                <a:solidFill>
                  <a:schemeClr val="accent1">
                    <a:lumMod val="50000"/>
                  </a:schemeClr>
                </a:solidFill>
              </a:rPr>
              <a:t>Hébergement web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lIns="92075" tIns="46038" rIns="92075" bIns="46038" rtlCol="0" anchor="ctr">
            <a:normAutofit/>
          </a:bodyPr>
          <a:lstStyle/>
          <a:p>
            <a:pPr algn="ctr"/>
            <a:r>
              <a:rPr lang="fr-CA">
                <a:solidFill>
                  <a:schemeClr val="accent1">
                    <a:lumMod val="50000"/>
                  </a:schemeClr>
                </a:solidFill>
              </a:rPr>
              <a:t>Concurrence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vert="horz" lIns="92075" tIns="46038" rIns="92075" bIns="46038" rtlCol="0">
            <a:normAutofit/>
          </a:bodyPr>
          <a:lstStyle/>
          <a:p>
            <a:pPr algn="ctr">
              <a:buFont typeface="Wingdings" panose="05000000000000000000" pitchFamily="2" charset="2"/>
              <a:buChar char="v"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buFont typeface="Wingdings" panose="05000000000000000000" pitchFamily="2" charset="2"/>
              <a:buChar char="v"/>
            </a:pPr>
            <a:r>
              <a:rPr lang="fr-CA">
                <a:solidFill>
                  <a:schemeClr val="accent1">
                    <a:lumMod val="50000"/>
                  </a:schemeClr>
                </a:solidFill>
              </a:rPr>
              <a:t>ANS</a:t>
            </a:r>
          </a:p>
          <a:p>
            <a:pPr marL="0" indent="0" algn="ctr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buFont typeface="Wingdings" panose="05000000000000000000" pitchFamily="2" charset="2"/>
              <a:buChar char="v"/>
            </a:pPr>
            <a:r>
              <a:rPr lang="fr-CA">
                <a:solidFill>
                  <a:schemeClr val="accent1">
                    <a:lumMod val="50000"/>
                  </a:schemeClr>
                </a:solidFill>
              </a:rPr>
              <a:t>STR</a:t>
            </a:r>
          </a:p>
          <a:p>
            <a:pPr marL="0" indent="0" algn="ctr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buFont typeface="Wingdings" panose="05000000000000000000" pitchFamily="2" charset="2"/>
              <a:buChar char="v"/>
            </a:pPr>
            <a:r>
              <a:rPr lang="fr-CA">
                <a:solidFill>
                  <a:schemeClr val="accent1">
                    <a:lumMod val="50000"/>
                  </a:schemeClr>
                </a:solidFill>
              </a:rPr>
              <a:t>NS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lIns="92075" tIns="46038" rIns="92075" bIns="46038" rtlCol="0" anchor="ctr">
            <a:normAutofit/>
          </a:bodyPr>
          <a:lstStyle/>
          <a:p>
            <a:pPr algn="ctr"/>
            <a:r>
              <a:rPr lang="fr-CA">
                <a:solidFill>
                  <a:schemeClr val="accent1">
                    <a:lumMod val="50000"/>
                  </a:schemeClr>
                </a:solidFill>
              </a:rPr>
              <a:t>Plan financier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vert="horz" lIns="92075" tIns="46038" rIns="92075" bIns="46038" rtlCol="0">
            <a:normAutofit/>
          </a:bodyPr>
          <a:lstStyle/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fr-CA" sz="3200" dirty="0">
                <a:solidFill>
                  <a:schemeClr val="accent1">
                    <a:lumMod val="50000"/>
                  </a:schemeClr>
                </a:solidFill>
              </a:rPr>
              <a:t>Attendu de la part du directeur financier de REQ, un plan financier de haut niveau avec les CA annuels prévus pour les trois prochaines années.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</TotalTime>
  <Words>58</Words>
  <Application>Microsoft Office PowerPoint</Application>
  <PresentationFormat>Grand écran</PresentationFormat>
  <Paragraphs>25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Office Theme</vt:lpstr>
      <vt:lpstr>Acquisition possible :  Services Technologiques de Réseautique
 </vt:lpstr>
      <vt:lpstr>Chiffres d’affaires de REQ</vt:lpstr>
      <vt:lpstr>Services REQ</vt:lpstr>
      <vt:lpstr>Concurrence</vt:lpstr>
      <vt:lpstr>Plan financier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Votre nom</dc:creator>
  <cp:lastModifiedBy>Antoine levesque</cp:lastModifiedBy>
  <cp:revision>12</cp:revision>
  <cp:lastPrinted>2023-05-08T19:46:10Z</cp:lastPrinted>
  <dcterms:created xsi:type="dcterms:W3CDTF">2023-05-08T19:44:36Z</dcterms:created>
  <dcterms:modified xsi:type="dcterms:W3CDTF">2025-05-06T16:39:02Z</dcterms:modified>
</cp:coreProperties>
</file>