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21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9001B-3BFC-4652-870D-E0D75A38AC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F80F35-CDD4-4B64-9F13-3E40B0FDA1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AE05FD-2ED1-4F44-B492-29826B180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7A8A-69E6-4DE0-BD29-822890A82DD6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D89DDF-3A5B-46BE-8418-884155F25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52BD46-2956-4306-B668-B6093420B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00EA-8B51-43D6-9CE4-F637E1A13F0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408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7B3D0-6E27-4B16-A684-FBAC10102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A098DD-67A3-4FE6-A659-6C6BF9ABA2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E2FC4-0C94-46B3-9C0E-72852A275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7A8A-69E6-4DE0-BD29-822890A82DD6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6E7DA2-29B7-4B30-9C70-5F67783D8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48432B-E9F6-43A3-B902-85390248F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00EA-8B51-43D6-9CE4-F637E1A13F0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950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5616BC-8E7D-44B4-BDA3-4FC885DC90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BD6A6D-0C40-41E0-B8D0-841DB43CAD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A486FC-DDDD-4192-9313-3565943DB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7A8A-69E6-4DE0-BD29-822890A82DD6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C328DA-3126-4297-A52D-3B865DC1D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EBBFA9-A475-4284-86FB-CE8222C7B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00EA-8B51-43D6-9CE4-F637E1A13F0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425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BE1A8-9193-4789-983F-0F96C8C18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EA44C-3579-4723-A79C-2FCA7B55CF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363A5E-2F89-4CD3-BEF4-4C752AEB8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7A8A-69E6-4DE0-BD29-822890A82DD6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C52D97-47F3-4BF9-8A75-46AB7C94E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C3D424-C1D2-4576-8B09-79593C2EC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00EA-8B51-43D6-9CE4-F637E1A13F0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996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1E525-13A0-4D4B-9D1C-BDFE33F72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019E4D-ACA9-4D50-A140-07072215C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8D0183-06B9-4B6D-B657-80299C390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7A8A-69E6-4DE0-BD29-822890A82DD6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5350F-B2E5-480F-A1F0-0012E4C54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94C8C4-25F7-40EA-B0AA-134814ABD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00EA-8B51-43D6-9CE4-F637E1A13F0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898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707F6-9F70-4C16-AA91-7F150C4C2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FD8FD5-4D66-46E4-B4C0-085C52D17C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88AF01-DE8E-48F8-A4FE-8450161B45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BBD60E-7241-405E-8E84-E67C78771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7A8A-69E6-4DE0-BD29-822890A82DD6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452455-1611-43B5-B441-DAB41093E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3D9B36-9DFD-435D-ABEB-29377711C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00EA-8B51-43D6-9CE4-F637E1A13F0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492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D130E-2284-4302-9DD5-D3ECB8430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A79EF3-9D01-4964-A6EE-4039DDC427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0C815F-B3B4-44EF-A670-7F573530BD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F9B5DA-26A3-4A95-90F0-D9E6F3FFBA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D30CAD-FBC0-4EC9-8197-90C9FFAFDC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6C10D9-F284-4BBD-89E2-DF1641D28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7A8A-69E6-4DE0-BD29-822890A82DD6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8E2B75-2F10-4DB5-BBCE-4008BCED9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B6460C-94F7-41CC-8544-41DC85B74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00EA-8B51-43D6-9CE4-F637E1A13F0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60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4D6BC-88A7-41E1-8408-4570AEBA6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0A14F4-E326-4EB2-80CC-BFB5C83B2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7A8A-69E6-4DE0-BD29-822890A82DD6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F0A23F-CD6C-45B3-BB4E-9112EBB82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98702A-179B-4B1D-B67F-D26B93DA2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00EA-8B51-43D6-9CE4-F637E1A13F0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225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FF0C30-AB89-4C09-AAE3-57DD53243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7A8A-69E6-4DE0-BD29-822890A82DD6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D2128E-9A1C-4C04-93B7-DF0465715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AA3081-5797-427E-A42C-2070BB64D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00EA-8B51-43D6-9CE4-F637E1A13F0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715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9C751-A79A-4E0A-8E2D-F853E5C31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8F99E0-9D46-481C-9516-D67F9C4B19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A5EAB0-5BE4-420E-BAF2-758040EF3B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52C950-37BC-4E50-BA47-E8491565E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7A8A-69E6-4DE0-BD29-822890A82DD6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A76F00-0FBC-469F-8DD3-FFA5F8E62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D0A4B5-6AFA-4479-A4D7-A1AE64436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00EA-8B51-43D6-9CE4-F637E1A13F0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823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5791B-84E4-4599-AFDC-C69BAC5A9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60BD1F-8A92-4EAF-AC67-4942A9D3D2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BD0E35-D007-4FE8-BC20-DAD5965143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A79E81-6AAD-4EEC-B28F-F6C73A189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7A8A-69E6-4DE0-BD29-822890A82DD6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825B92-AA4C-4FFB-BBFB-9C1095B62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5C2867-EA36-4236-9252-2FFA68FEE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00EA-8B51-43D6-9CE4-F637E1A13F0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630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033EF3-6C61-4526-9581-84B5FA8E0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37A4FA-5787-47B4-9EBF-0BDD021DF2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C2581F-201D-4A43-842D-6B35131479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F7A8A-69E6-4DE0-BD29-822890A82DD6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8137D5-A2DD-4144-A59C-29F0C6EE14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78E2D0-CD67-4B79-85BA-FDDFF4DD86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300EA-8B51-43D6-9CE4-F637E1A13F0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903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CC456-F01C-402D-840D-6C2691932B26}"/>
              </a:ext>
            </a:extLst>
          </p:cNvPr>
          <p:cNvSpPr>
            <a:spLocks noGrp="1"/>
          </p:cNvSpPr>
          <p:nvPr>
            <p:ph type="ctr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fr-CA" b="1">
                <a:solidFill>
                  <a:schemeClr val="accent2">
                    <a:lumMod val="50000"/>
                  </a:schemeClr>
                </a:solidFill>
              </a:rPr>
              <a:t>MIE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DA9801-339F-4810-9B1E-33C7557DAC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fr-CA" sz="3600" b="1">
                <a:solidFill>
                  <a:schemeClr val="accent2">
                    <a:lumMod val="75000"/>
                  </a:schemeClr>
                </a:solidFill>
              </a:rPr>
              <a:t>Services de diffusion multimédia en continu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945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B6DFCAE-BDD9-43B1-8746-6528F09DD6F6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r-CA" b="1">
                <a:solidFill>
                  <a:schemeClr val="accent2">
                    <a:lumMod val="50000"/>
                  </a:schemeClr>
                </a:solidFill>
              </a:rPr>
              <a:t>Données démographiques sur l'âge des utilisateurs</a:t>
            </a:r>
          </a:p>
        </p:txBody>
      </p:sp>
    </p:spTree>
    <p:extLst>
      <p:ext uri="{BB962C8B-B14F-4D97-AF65-F5344CB8AC3E}">
        <p14:creationId xmlns:p14="http://schemas.microsoft.com/office/powerpoint/2010/main" val="3405632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13</Words>
  <Application>Microsoft Office PowerPoint</Application>
  <PresentationFormat>Grand écran</PresentationFormat>
  <Paragraphs>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MIE</vt:lpstr>
      <vt:lpstr>Données démographiques sur l'âge des utilisateurs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MIE</dc:title>
  <dc:creator>Votre nom</dc:creator>
  <cp:lastModifiedBy>Antoine levesque</cp:lastModifiedBy>
  <cp:revision>4</cp:revision>
  <dcterms:created xsi:type="dcterms:W3CDTF">2023-05-16T17:29:47Z</dcterms:created>
  <dcterms:modified xsi:type="dcterms:W3CDTF">2025-04-08T22:47:45Z</dcterms:modified>
</cp:coreProperties>
</file>