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7" r:id="rId2"/>
    <p:sldId id="261" r:id="rId3"/>
    <p:sldId id="262" r:id="rId4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4" autoAdjust="0"/>
    <p:restoredTop sz="94660"/>
  </p:normalViewPr>
  <p:slideViewPr>
    <p:cSldViewPr snapToGrid="0">
      <p:cViewPr varScale="1">
        <p:scale>
          <a:sx n="63" d="100"/>
          <a:sy n="63" d="100"/>
        </p:scale>
        <p:origin x="918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CA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513FD9-0472-4ACE-883F-418CFA276EC0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CA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8AD313-521B-42E7-913D-2C9CB36F8FC8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4798075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2368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712A3DC-849F-4DF1-856C-60137AE82F1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A5EE8CC9-353B-4F93-BDB1-EE0306E7350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B4F92044-7455-4BA8-A724-F3442E5988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F65BBD3B-9574-49B6-B481-DEACAA888A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9B30E0C-6443-4F3B-8C4E-1950DD59EF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2737371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08E9DAE-65C8-4819-A8D1-DE492EFBA6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D7E5F9FB-7179-4093-AEFC-8F288B638E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8AECE816-6F05-46D5-8B55-BB1A4EE547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9CBFBA6-E290-4A4A-824C-1FAE851B30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5D0DEFB-9522-46A6-93B7-65512C4E0E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6299012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D3FB84EB-258B-4991-A2A9-B0E1F39C580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14CB1560-C68F-4949-8729-E55FE334F0D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611B8CD6-0307-4DF6-8BB1-BA560D16DE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09F91DD5-0FF8-4D76-8286-805571E54C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49A67EBE-2A6C-4153-BF4B-060AB81360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61740204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22F21-C8C7-40AB-A176-8380A04F7A18}" type="slidenum">
              <a:rPr lang="en-US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70404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2DBEDE4-D758-4A55-B98C-CB4DF505DB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B0674C0-32D1-48D0-B9C8-9D29C38D08A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76CAEA8-E96C-4806-8D01-0BD2453C46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B1731FB-2EC4-48A3-AB0F-B70BF66494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7098E8CF-5F23-4F4F-A11E-EE2793090A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0656252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DEF8093-5C93-402E-938B-500CD13344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8FA9172A-82D9-487C-9B28-C122CDF1721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8206BE53-C08F-459D-983D-0363F63BC0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D3DBC257-A347-47AF-BA6F-41BD4348CA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6D6D3D4-A0C4-49C9-9FBB-FD76CD4CCC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107428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CE49F2C-D2CC-4C85-A9F3-FB78C06989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7B13F166-7355-42BB-9E43-0D31BA8B644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29D78F40-0B65-4FAA-BA3B-91AD45A4154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A30FBCCE-3147-4E7E-9F6B-6152E9B023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BCD3B307-F634-45F4-B878-6750EF9B48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417C8CB4-71CA-4671-87F0-F1E4FC049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1969950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9B4E500-857E-45E3-81C0-4D4C737898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8980EFF7-A60E-4CBC-9985-1066211FFCD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D0CC698A-5F54-4656-A2E6-B8D71099F85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A95E5596-F8A8-40DF-88BF-5C3CC108831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06C27EED-1DE4-44AC-B32F-FF32A7FF19B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2AB4E6F8-9278-4256-B419-6986783FE2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F33ADF3E-868A-4173-BEAE-9991325357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5D66A2B8-3056-4253-A913-EDD4C007D6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2620665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AEC3197-4D84-4B8F-8D25-D43BD4E804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4C2F1900-7AFE-4A62-93E4-D5E95231A5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638DFE4D-C15D-48CF-92D5-AEBD786753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E782D610-47DA-4F08-91A5-C13B43319E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621158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ACEFE462-F98D-4247-A348-AE5C9F56E9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EC422CB4-7B06-48B9-8F3C-7A159D9D81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60F28666-24DF-4833-BF72-5D24B9D4FB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3673377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AA23793-D326-4523-BCAD-6B1172F661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A93581A2-0E95-4114-82EC-A7415D872FD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3F15A9EE-BF50-40D1-A330-CA97C33711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3EEE942D-3008-4C9A-92F0-FCE7F86892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FE8BDD56-3882-4B46-9356-B7B27806C3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EDAB0E73-BB1A-483E-BC33-2AE49EB9F1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7604030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D9A21D9-BCE8-49C5-AA0E-93E508CC07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DFD1C910-2500-42F3-BD61-A317637D7FA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61C8D452-8B1C-422C-AC73-1C323116142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0099CD9-0503-400B-B433-FF3B6102B1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731D3ACA-9E9B-474F-9AF2-70E1660171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D6BBFEB2-0BD4-4D20-9E03-5EBF111FC6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1035406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EA6B067B-95DC-4B59-AB99-BE54E95A1C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AF9833D-2B59-47EE-9390-BABB1A2AEE5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D5D7D9B-3840-4900-963D-C2A7915D25C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1E2E7E-38BE-4859-AF6E-8B9D528552CB}" type="datetimeFigureOut">
              <a:rPr lang="fr-CA" smtClean="0"/>
              <a:t>30/03/25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361BE62-7556-477E-86BD-33974725930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DB281AD-CF6B-4799-91DC-6F8E1426CCA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3A5ABD-E2D8-406A-A673-7FAD38149276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3183872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/>
              <a:t>Notions de base </a:t>
            </a:r>
            <a:br>
              <a:rPr lang="fr-FR" dirty="0"/>
            </a:br>
            <a:r>
              <a:rPr lang="fr-FR" dirty="0"/>
              <a:t>sur les investissements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Seidel &amp; Berger</a:t>
            </a:r>
          </a:p>
          <a:p>
            <a:r>
              <a:rPr lang="fr-CA" dirty="0"/>
              <a:t>Gestion et investissements financiers </a:t>
            </a:r>
            <a:r>
              <a:rPr lang="en-US" dirty="0"/>
              <a:t>
</a:t>
            </a:r>
          </a:p>
        </p:txBody>
      </p:sp>
    </p:spTree>
    <p:extLst>
      <p:ext uri="{BB962C8B-B14F-4D97-AF65-F5344CB8AC3E}">
        <p14:creationId xmlns:p14="http://schemas.microsoft.com/office/powerpoint/2010/main" val="36769807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Rendement moyen des placements</a:t>
            </a:r>
          </a:p>
        </p:txBody>
      </p:sp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422154EE-186F-449D-918B-3290C99384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74953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Services et produits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fr-CA" dirty="0"/>
              <a:t>Services</a:t>
            </a:r>
          </a:p>
          <a:p>
            <a:pPr lvl="1"/>
            <a:r>
              <a:rPr lang="fr-CA" dirty="0"/>
              <a:t>Planification financière et fiscale complète
Planification de succession</a:t>
            </a:r>
          </a:p>
          <a:p>
            <a:pPr lvl="1"/>
            <a:r>
              <a:rPr lang="fr-CA" dirty="0"/>
              <a:t>Vérification des comptes</a:t>
            </a:r>
          </a:p>
          <a:p>
            <a:pPr lvl="1"/>
            <a:r>
              <a:rPr lang="fr-CA" dirty="0"/>
              <a:t>Transferts de fonds</a:t>
            </a:r>
          </a:p>
          <a:p>
            <a:r>
              <a:rPr lang="fr-CA" dirty="0"/>
              <a:t>Produits</a:t>
            </a:r>
          </a:p>
          <a:p>
            <a:pPr lvl="1"/>
            <a:r>
              <a:rPr lang="fr-CA" dirty="0"/>
              <a:t>Actions, obligations, FNC et fonds communs de placement</a:t>
            </a:r>
          </a:p>
          <a:p>
            <a:pPr lvl="1"/>
            <a:r>
              <a:rPr lang="fr-CA" dirty="0"/>
              <a:t>REEE, REER, CELI, rentes</a:t>
            </a:r>
          </a:p>
        </p:txBody>
      </p:sp>
    </p:spTree>
    <p:extLst>
      <p:ext uri="{BB962C8B-B14F-4D97-AF65-F5344CB8AC3E}">
        <p14:creationId xmlns:p14="http://schemas.microsoft.com/office/powerpoint/2010/main" val="2807454894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182</TotalTime>
  <Words>56</Words>
  <Application>Microsoft Office PowerPoint</Application>
  <PresentationFormat>Grand écran</PresentationFormat>
  <Paragraphs>12</Paragraphs>
  <Slides>3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Thème Office</vt:lpstr>
      <vt:lpstr>Notions de base  sur les investissements</vt:lpstr>
      <vt:lpstr>Rendement moyen des placements</vt:lpstr>
      <vt:lpstr>Services et produits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Votre Nom</dc:creator>
  <cp:lastModifiedBy>Votre Nom</cp:lastModifiedBy>
  <cp:revision>7</cp:revision>
  <dcterms:created xsi:type="dcterms:W3CDTF">2020-02-21T17:43:56Z</dcterms:created>
  <dcterms:modified xsi:type="dcterms:W3CDTF">2025-03-30T04:48:44Z</dcterms:modified>
</cp:coreProperties>
</file>

<file path=docProps/thumbnail.jpeg>
</file>