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35353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70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6" y="3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CED9394-2836-44C0-9A1B-188495F356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8B0AB93B-0B9E-46CB-9A36-0F5CD996FA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185F8DB-0BDF-4FED-AE56-3466725EB3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F6C9901-B543-4130-99BF-CF09E15EC8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1A394A0-28C9-4FD6-BBCF-940262DA8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4219884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94F78D8-F585-4B18-B193-7261175050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7438FB71-E764-4607-8D86-F13771970C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4B2E976-E5CA-4DC7-A383-550EFF7B63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150F95A-DB92-4A2E-A2B6-B63C662328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190884D-5D03-4143-A110-63ED584939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54629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0B1637F8-1583-473B-B100-DE93AC1667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4D2CAB74-2653-4ECF-B0C0-0A8D829A8C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4F2533E-D4AD-4BC7-A7C8-BB3861D7FE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2092DFF-3D24-46B0-9A15-7D5AD36CAA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12FE399-F38E-4A37-B5ED-9937AACD8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8990671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1CB0F6E-4D80-46F0-8990-07D9AD3796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F7361B7-6706-4511-AA00-F574644073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6BAD1CA-DE65-4A42-BF6F-2629C77BED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B335445F-363B-4A0A-90A8-F02F46F4A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C658292-C29C-4D4B-9E3A-4A39C34CA8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809051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AD24536-557C-4DFA-8E21-4E83CBAE6E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3E64379-1C98-4202-8690-831D7D642B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E545A2C-883B-46AD-907A-715DB7381F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BE97064-E328-42F6-B84A-7C8754B76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4AA53BD-CF45-417F-9140-19A916526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592744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6786FD0-782E-4E8D-A711-E2972C0374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C0E2D742-5F2E-4F99-8A78-0D21D0760D1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2031B0EE-6505-427C-8622-3BD2F66294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445658AF-84CB-41CA-A7B9-E66C382C6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55DF024-8AC2-45F7-A507-EDABD8BB58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CE27136B-5D37-4E3E-8F71-921E2805B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399503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95F5902-BECE-451E-B373-C5C3423D16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CCA09A8A-5EA4-4ED1-84DF-6F77ED0345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377FBDC7-2CD3-4732-961E-BC4D1D1ABB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2E07C060-D207-4D27-9F1D-A331DF2D044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FF852C2-EB81-4E95-9596-52FDCD51152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2F53DEE5-3AE7-4786-99EB-8F30E5CEB2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7D49912A-096F-42F6-885C-16255571E4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EABB7A13-7E2F-402F-BBD2-05883E982F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37473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D6F527C-D1E7-4188-A96E-A152CFFFE6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799F7DAD-988E-4D37-905F-C65434CB66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82C9A7B9-8445-4D5F-9FFC-A26E75980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BFD6B4EE-82CD-4EAC-9C96-B268339454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741258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FF77CB10-6FAC-4EAE-8B81-C804A4549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FC015DC6-9AF0-4B7D-A3B5-1B1F8510C0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C8A6049-7DF4-4EF1-9D74-AB52D307B6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134871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46A9FC7-8BD3-4437-A148-AC95E7F3F1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7AC84E5-6768-4F54-A4D6-12BFA203BCA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E5A1703B-4B43-4E98-9526-A9560583E3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0911A6B3-61BC-4C08-8439-F5A5820AB3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E64E8BDF-8C03-45B4-97C2-36182E791C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474EC16-4013-43A3-B86C-94743DFD1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9970395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C312159-0228-4A8F-B1AF-995B3DC5F6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DF54573-45DD-4488-8CEC-92C90F39BF9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E3A6C42-F077-4F5E-B418-BE0A661AEE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FBD397D-9096-468C-BBD6-9AD3948651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460F825-08F7-45BB-9135-F9650A2CD7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B0EAED9-6C9E-4FFC-9E69-FDCCA3CB28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25951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0FDCAA22-392D-4FBC-ACB8-63CE9B25D7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A2BC7802-1B6D-4EF3-9167-A4B71DEED7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4B1BC47-280D-46C5-8197-8EF3B368EDD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22D49-F6AC-4CB2-BC0A-A6F8FDC9FB1E}" type="datetimeFigureOut">
              <a:rPr lang="fr-CA" smtClean="0"/>
              <a:t>05/05/25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7FCC0E5-7E2D-425F-9C84-1D3C81D404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D8BF1B8-E32A-4FA6-89BF-A72ED648B9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72A18-38E4-4FC9-9186-51048320FB3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086295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e 17">
            <a:extLst>
              <a:ext uri="{FF2B5EF4-FFF2-40B4-BE49-F238E27FC236}">
                <a16:creationId xmlns:a16="http://schemas.microsoft.com/office/drawing/2014/main" id="{1910028A-CF53-49A2-BE1E-ADCC2DB3A36C}"/>
              </a:ext>
            </a:extLst>
          </p:cNvPr>
          <p:cNvGrpSpPr/>
          <p:nvPr/>
        </p:nvGrpSpPr>
        <p:grpSpPr>
          <a:xfrm>
            <a:off x="395785" y="412845"/>
            <a:ext cx="4688930" cy="6032311"/>
            <a:chOff x="395785" y="368489"/>
            <a:chExt cx="4688930" cy="6032311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7E12E1CE-07C1-4D13-B739-E0FB90493E03}"/>
                </a:ext>
              </a:extLst>
            </p:cNvPr>
            <p:cNvSpPr/>
            <p:nvPr/>
          </p:nvSpPr>
          <p:spPr>
            <a:xfrm>
              <a:off x="395785" y="368489"/>
              <a:ext cx="4688930" cy="6032311"/>
            </a:xfrm>
            <a:prstGeom prst="rect">
              <a:avLst/>
            </a:prstGeom>
            <a:solidFill>
              <a:srgbClr val="535353"/>
            </a:solidFill>
            <a:ln w="22225" cmpd="dbl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A"/>
            </a:p>
          </p:txBody>
        </p: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FBFA36E6-8570-4F08-933C-4484340C5DBD}"/>
                </a:ext>
              </a:extLst>
            </p:cNvPr>
            <p:cNvCxnSpPr>
              <a:cxnSpLocks/>
            </p:cNvCxnSpPr>
            <p:nvPr/>
          </p:nvCxnSpPr>
          <p:spPr>
            <a:xfrm>
              <a:off x="1296537" y="3864805"/>
              <a:ext cx="2906973" cy="0"/>
            </a:xfrm>
            <a:prstGeom prst="line">
              <a:avLst/>
            </a:prstGeom>
            <a:ln w="254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re 1">
            <a:extLst>
              <a:ext uri="{FF2B5EF4-FFF2-40B4-BE49-F238E27FC236}">
                <a16:creationId xmlns:a16="http://schemas.microsoft.com/office/drawing/2014/main" id="{1A6A6C95-CA6F-4F6D-8803-933C14FE5E2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30475" y="1477205"/>
            <a:ext cx="4019550" cy="2387600"/>
          </a:xfrm>
        </p:spPr>
        <p:txBody>
          <a:bodyPr/>
          <a:lstStyle/>
          <a:p>
            <a:r>
              <a:rPr lang="fr-CA" dirty="0">
                <a:solidFill>
                  <a:schemeClr val="bg1"/>
                </a:solidFill>
              </a:rPr>
              <a:t>Studios</a:t>
            </a:r>
          </a:p>
        </p:txBody>
      </p:sp>
    </p:spTree>
    <p:extLst>
      <p:ext uri="{BB962C8B-B14F-4D97-AF65-F5344CB8AC3E}">
        <p14:creationId xmlns:p14="http://schemas.microsoft.com/office/powerpoint/2010/main" val="111317960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TM16401371[[fn=Atlas]]</Template>
  <TotalTime>38</TotalTime>
  <Words>1</Words>
  <Application>Microsoft Office PowerPoint</Application>
  <PresentationFormat>Grand écran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Studios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Studios</dc:title>
  <dc:creator>Votre Nom</dc:creator>
  <cp:lastModifiedBy>Votre Nom</cp:lastModifiedBy>
  <cp:revision>4</cp:revision>
  <dcterms:created xsi:type="dcterms:W3CDTF">2020-03-23T19:46:01Z</dcterms:created>
  <dcterms:modified xsi:type="dcterms:W3CDTF">2025-05-05T20:53:45Z</dcterms:modified>
</cp:coreProperties>
</file>