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0" r:id="rId1"/>
  </p:sldMasterIdLst>
  <p:sldIdLst>
    <p:sldId id="256" r:id="rId2"/>
    <p:sldId id="257" r:id="rId3"/>
    <p:sldId id="259" r:id="rId4"/>
    <p:sldId id="258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2" pos="3840" userDrawn="1">
          <p15:clr>
            <a:srgbClr val="A4A3A4"/>
          </p15:clr>
        </p15:guide>
        <p15:guide id="3" orient="horz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3" autoAdjust="0"/>
    <p:restoredTop sz="94660"/>
  </p:normalViewPr>
  <p:slideViewPr>
    <p:cSldViewPr snapToGrid="0">
      <p:cViewPr varScale="1">
        <p:scale>
          <a:sx n="56" d="100"/>
          <a:sy n="56" d="100"/>
        </p:scale>
        <p:origin x="1278" y="276"/>
      </p:cViewPr>
      <p:guideLst>
        <p:guide pos="3840"/>
        <p:guide orient="horz"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761999"/>
            <a:ext cx="9141619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9270263" y="761999"/>
            <a:ext cx="2925318" cy="5334001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9848" y="1298448"/>
            <a:ext cx="7315200" cy="3255264"/>
          </a:xfrm>
        </p:spPr>
        <p:txBody>
          <a:bodyPr anchor="b">
            <a:normAutofit/>
          </a:bodyPr>
          <a:lstStyle>
            <a:lvl1pPr algn="l">
              <a:defRPr sz="5900" spc="-100" baseline="0">
                <a:solidFill>
                  <a:srgbClr val="FFFFFF"/>
                </a:solidFill>
              </a:defRPr>
            </a:lvl1pPr>
          </a:lstStyle>
          <a:p>
            <a:r>
              <a:rPr lang="fr-CA"/>
              <a:t>Modifier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15" y="4670246"/>
            <a:ext cx="73152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2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fr-CA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2450276"/>
      </p:ext>
    </p:extLst>
  </p:cSld>
  <p:clrMapOvr>
    <a:masterClrMapping/>
  </p:clrMapOvr>
  <p:hf sldNum="0"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/>
              <a:t>Modifier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fr-CA"/>
              <a:t>Cliquez pour modifier les styles du texte du masque</a:t>
            </a:r>
          </a:p>
          <a:p>
            <a:pPr lvl="1"/>
            <a:r>
              <a:rPr lang="fr-CA"/>
              <a:t>Deuxième niveau</a:t>
            </a:r>
          </a:p>
          <a:p>
            <a:pPr lvl="2"/>
            <a:r>
              <a:rPr lang="fr-CA"/>
              <a:t>Troisième niveau</a:t>
            </a:r>
          </a:p>
          <a:p>
            <a:pPr lvl="3"/>
            <a:r>
              <a:rPr lang="fr-CA"/>
              <a:t>Quatrième niveau</a:t>
            </a:r>
          </a:p>
          <a:p>
            <a:pPr lvl="4"/>
            <a:r>
              <a:rPr lang="fr-CA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4235691"/>
      </p:ext>
    </p:extLst>
  </p:cSld>
  <p:clrMapOvr>
    <a:masterClrMapping/>
  </p:clrMapOvr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000" y="990600"/>
            <a:ext cx="2819400" cy="4953000"/>
          </a:xfrm>
        </p:spPr>
        <p:txBody>
          <a:bodyPr vert="eaVert"/>
          <a:lstStyle/>
          <a:p>
            <a:r>
              <a:rPr lang="fr-CA"/>
              <a:t>Modifier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67912" y="868680"/>
            <a:ext cx="7315200" cy="5120640"/>
          </a:xfrm>
        </p:spPr>
        <p:txBody>
          <a:bodyPr vert="eaVert" anchor="t"/>
          <a:lstStyle/>
          <a:p>
            <a:pPr lvl="0"/>
            <a:r>
              <a:rPr lang="fr-CA"/>
              <a:t>Cliquez pour modifier les styles du texte du masque</a:t>
            </a:r>
          </a:p>
          <a:p>
            <a:pPr lvl="1"/>
            <a:r>
              <a:rPr lang="fr-CA"/>
              <a:t>Deuxième niveau</a:t>
            </a:r>
          </a:p>
          <a:p>
            <a:pPr lvl="2"/>
            <a:r>
              <a:rPr lang="fr-CA"/>
              <a:t>Troisième niveau</a:t>
            </a:r>
          </a:p>
          <a:p>
            <a:pPr lvl="3"/>
            <a:r>
              <a:rPr lang="fr-CA"/>
              <a:t>Quatrième niveau</a:t>
            </a:r>
          </a:p>
          <a:p>
            <a:pPr lvl="4"/>
            <a:r>
              <a:rPr lang="fr-CA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5289515"/>
      </p:ext>
    </p:extLst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/>
              <a:t>Modifier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CA"/>
              <a:t>Cliquez pour modifier les styles du texte du masque</a:t>
            </a:r>
          </a:p>
          <a:p>
            <a:pPr lvl="1"/>
            <a:r>
              <a:rPr lang="fr-CA"/>
              <a:t>Deuxième niveau</a:t>
            </a:r>
          </a:p>
          <a:p>
            <a:pPr lvl="2"/>
            <a:r>
              <a:rPr lang="fr-CA"/>
              <a:t>Troisième niveau</a:t>
            </a:r>
          </a:p>
          <a:p>
            <a:pPr lvl="3"/>
            <a:r>
              <a:rPr lang="fr-CA"/>
              <a:t>Quatrième niveau</a:t>
            </a:r>
          </a:p>
          <a:p>
            <a:pPr lvl="4"/>
            <a:r>
              <a:rPr lang="fr-CA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4649277"/>
      </p:ext>
    </p:extLst>
  </p:cSld>
  <p:clrMapOvr>
    <a:masterClrMapping/>
  </p:clrMapOvr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67912" y="1298448"/>
            <a:ext cx="7315200" cy="3255264"/>
          </a:xfrm>
        </p:spPr>
        <p:txBody>
          <a:bodyPr anchor="b">
            <a:normAutofit/>
          </a:bodyPr>
          <a:lstStyle>
            <a:lvl1pPr>
              <a:defRPr sz="59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fr-CA"/>
              <a:t>Modifier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86200" y="4672584"/>
            <a:ext cx="7315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2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CA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2175813"/>
      </p:ext>
    </p:extLst>
  </p:cSld>
  <p:clrMapOvr>
    <a:masterClrMapping/>
  </p:clrMapOvr>
  <p:hf sldNum="0"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/>
              <a:t>Modifier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67912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CA"/>
              <a:t>Cliquez pour modifier les styles du texte du masque</a:t>
            </a:r>
          </a:p>
          <a:p>
            <a:pPr lvl="1"/>
            <a:r>
              <a:rPr lang="fr-CA"/>
              <a:t>Deuxième niveau</a:t>
            </a:r>
          </a:p>
          <a:p>
            <a:pPr lvl="2"/>
            <a:r>
              <a:rPr lang="fr-CA"/>
              <a:t>Troisième niveau</a:t>
            </a:r>
          </a:p>
          <a:p>
            <a:pPr lvl="3"/>
            <a:r>
              <a:rPr lang="fr-CA"/>
              <a:t>Quatrième niveau</a:t>
            </a:r>
          </a:p>
          <a:p>
            <a:pPr lvl="4"/>
            <a:r>
              <a:rPr lang="fr-CA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18120" y="868680"/>
            <a:ext cx="347472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CA"/>
              <a:t>Cliquez pour modifier les styles du texte du masque</a:t>
            </a:r>
          </a:p>
          <a:p>
            <a:pPr lvl="1"/>
            <a:r>
              <a:rPr lang="fr-CA"/>
              <a:t>Deuxième niveau</a:t>
            </a:r>
          </a:p>
          <a:p>
            <a:pPr lvl="2"/>
            <a:r>
              <a:rPr lang="fr-CA"/>
              <a:t>Troisième niveau</a:t>
            </a:r>
          </a:p>
          <a:p>
            <a:pPr lvl="3"/>
            <a:r>
              <a:rPr lang="fr-CA"/>
              <a:t>Quatrième niveau</a:t>
            </a:r>
          </a:p>
          <a:p>
            <a:pPr lvl="4"/>
            <a:r>
              <a:rPr lang="fr-CA"/>
              <a:t>Cinquième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828368"/>
      </p:ext>
    </p:extLst>
  </p:cSld>
  <p:clrMapOvr>
    <a:masterClrMapping/>
  </p:clrMapOvr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/>
              <a:t>Modifier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7912" y="1023586"/>
            <a:ext cx="347472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CA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7912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CA"/>
              <a:t>Cliquez pour modifier les styles du texte du masque</a:t>
            </a:r>
          </a:p>
          <a:p>
            <a:pPr lvl="1"/>
            <a:r>
              <a:rPr lang="fr-CA"/>
              <a:t>Deuxième niveau</a:t>
            </a:r>
          </a:p>
          <a:p>
            <a:pPr lvl="2"/>
            <a:r>
              <a:rPr lang="fr-CA"/>
              <a:t>Troisième niveau</a:t>
            </a:r>
          </a:p>
          <a:p>
            <a:pPr lvl="3"/>
            <a:r>
              <a:rPr lang="fr-CA"/>
              <a:t>Quatrième niveau</a:t>
            </a:r>
          </a:p>
          <a:p>
            <a:pPr lvl="4"/>
            <a:r>
              <a:rPr lang="fr-CA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18463" y="1023586"/>
            <a:ext cx="347472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CA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18463" y="1930936"/>
            <a:ext cx="3474720" cy="402336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CA"/>
              <a:t>Cliquez pour modifier les styles du texte du masque</a:t>
            </a:r>
          </a:p>
          <a:p>
            <a:pPr lvl="1"/>
            <a:r>
              <a:rPr lang="fr-CA"/>
              <a:t>Deuxième niveau</a:t>
            </a:r>
          </a:p>
          <a:p>
            <a:pPr lvl="2"/>
            <a:r>
              <a:rPr lang="fr-CA"/>
              <a:t>Troisième niveau</a:t>
            </a:r>
          </a:p>
          <a:p>
            <a:pPr lvl="3"/>
            <a:r>
              <a:rPr lang="fr-CA"/>
              <a:t>Quatrième niveau</a:t>
            </a:r>
          </a:p>
          <a:p>
            <a:pPr lvl="4"/>
            <a:r>
              <a:rPr lang="fr-CA"/>
              <a:t>Cinquième niveau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7310937"/>
      </p:ext>
    </p:extLst>
  </p:cSld>
  <p:clrMapOvr>
    <a:masterClrMapping/>
  </p:clrMapOvr>
  <p:hf sldNum="0"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/>
              <a:t>Modifier le style du titre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7444281"/>
      </p:ext>
    </p:extLst>
  </p:cSld>
  <p:clrMapOvr>
    <a:masterClrMapping/>
  </p:clrMapOvr>
  <p:hf sldNum="0"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8021966"/>
      </p:ext>
    </p:extLst>
  </p:cSld>
  <p:clrMapOvr>
    <a:masterClrMapping/>
  </p:clrMapOvr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fr-CA"/>
              <a:t>Modifier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67912" y="868680"/>
            <a:ext cx="73152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fr-CA"/>
              <a:t>Cliquez pour modifier les styles du texte du masque</a:t>
            </a:r>
          </a:p>
          <a:p>
            <a:pPr lvl="1"/>
            <a:r>
              <a:rPr lang="fr-CA"/>
              <a:t>Deuxième niveau</a:t>
            </a:r>
          </a:p>
          <a:p>
            <a:pPr lvl="2"/>
            <a:r>
              <a:rPr lang="fr-CA"/>
              <a:t>Troisième niveau</a:t>
            </a:r>
          </a:p>
          <a:p>
            <a:pPr lvl="3"/>
            <a:r>
              <a:rPr lang="fr-CA"/>
              <a:t>Quatrième niveau</a:t>
            </a:r>
          </a:p>
          <a:p>
            <a:pPr lvl="4"/>
            <a:r>
              <a:rPr lang="fr-CA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4176"/>
            <a:ext cx="2834640" cy="232199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CA"/>
              <a:t>Cliquez pour modifier les styles du texte du masque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5045917"/>
      </p:ext>
    </p:extLst>
  </p:cSld>
  <p:clrMapOvr>
    <a:masterClrMapping/>
  </p:clrMapOvr>
  <p:hf sldNum="0"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6032" y="1143000"/>
            <a:ext cx="2834640" cy="2377440"/>
          </a:xfrm>
        </p:spPr>
        <p:txBody>
          <a:bodyPr anchor="b">
            <a:normAutofit/>
          </a:bodyPr>
          <a:lstStyle>
            <a:lvl1pPr>
              <a:defRPr sz="3200" b="0"/>
            </a:lvl1pPr>
          </a:lstStyle>
          <a:p>
            <a:r>
              <a:rPr lang="fr-CA"/>
              <a:t>Modifier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570644" y="767419"/>
            <a:ext cx="8115230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CA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6032" y="3493008"/>
            <a:ext cx="2834640" cy="2322576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buNone/>
              <a:defRPr sz="14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CA"/>
              <a:t>Cliquez pour modifier les styles du texte du masque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3499101" y="6356350"/>
            <a:ext cx="5911517" cy="365125"/>
          </a:xfrm>
        </p:spPr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2059215"/>
      </p:ext>
    </p:extLst>
  </p:cSld>
  <p:clrMapOvr>
    <a:masterClrMapping/>
  </p:clrMapOvr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3443590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2919" y="1123837"/>
            <a:ext cx="294748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CA"/>
              <a:t>Modifier le style du titre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11815864" y="758952"/>
            <a:ext cx="384048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69268" y="864108"/>
            <a:ext cx="73152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fr-CA"/>
              <a:t>Cliquez pour modifier les styles du texte du masque</a:t>
            </a:r>
          </a:p>
          <a:p>
            <a:pPr lvl="1"/>
            <a:r>
              <a:rPr lang="fr-CA"/>
              <a:t>Deuxième niveau</a:t>
            </a:r>
          </a:p>
          <a:p>
            <a:pPr lvl="2"/>
            <a:r>
              <a:rPr lang="fr-CA"/>
              <a:t>Troisième niveau</a:t>
            </a:r>
          </a:p>
          <a:p>
            <a:pPr lvl="3"/>
            <a:r>
              <a:rPr lang="fr-CA"/>
              <a:t>Quatrième niveau</a:t>
            </a:r>
          </a:p>
          <a:p>
            <a:pPr lvl="4"/>
            <a:r>
              <a:rPr lang="fr-CA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465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3CBC1C18-307B-4F68-A007-B5B542270E8D}" type="datetimeFigureOut">
              <a:rPr lang="en-US" smtClean="0"/>
              <a:t>3/24/2025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869268" y="6356350"/>
            <a:ext cx="5911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34135" y="6356350"/>
            <a:ext cx="153092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39117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6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6" name="Rectangle 15">
            <a:extLst>
              <a:ext uri="{FF2B5EF4-FFF2-40B4-BE49-F238E27FC236}">
                <a16:creationId xmlns:a16="http://schemas.microsoft.com/office/drawing/2014/main" id="{90EB472E-7CA6-4C2D-81E9-CD39A44F0B8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E0A0486-F672-4FEF-A0A9-E6C3B7E3A54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761999"/>
            <a:ext cx="3289875" cy="5334001"/>
          </a:xfrm>
          <a:prstGeom prst="rect">
            <a:avLst/>
          </a:prstGeom>
          <a:solidFill>
            <a:srgbClr val="C8C8C8">
              <a:alpha val="7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4689BC21-5566-4B70-91EA-44B4299CB33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411870" y="761999"/>
            <a:ext cx="8790301" cy="3810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fr-CA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A2595D1D-50BA-4E11-9D14-65A8B439143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722622" y="1298448"/>
            <a:ext cx="7187529" cy="2951819"/>
          </a:xfrm>
        </p:spPr>
        <p:txBody>
          <a:bodyPr anchor="b">
            <a:normAutofit/>
          </a:bodyPr>
          <a:lstStyle/>
          <a:p>
            <a:r>
              <a:rPr lang="fr-CA" sz="5800"/>
              <a:t>Préparation à une entrevue </a:t>
            </a:r>
            <a:br>
              <a:rPr lang="fr-CA" sz="5800"/>
            </a:br>
            <a:r>
              <a:rPr lang="fr-CA" sz="5800"/>
              <a:t>en ligne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7F1FCE6A-97BC-41EB-809A-50936E0F940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400889" y="4684418"/>
            <a:ext cx="8801282" cy="1411582"/>
          </a:xfrm>
          <a:prstGeom prst="rect">
            <a:avLst/>
          </a:prstGeom>
          <a:solidFill>
            <a:srgbClr val="59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fr-CA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DB35DFD-980D-465C-B154-B500FA5B48A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722622" y="5006151"/>
            <a:ext cx="7187529" cy="768116"/>
          </a:xfrm>
        </p:spPr>
        <p:txBody>
          <a:bodyPr anchor="t">
            <a:normAutofit/>
          </a:bodyPr>
          <a:lstStyle/>
          <a:p>
            <a:r>
              <a:rPr lang="fr-CA" sz="1900" dirty="0">
                <a:solidFill>
                  <a:schemeClr val="accent1"/>
                </a:solidFill>
              </a:rPr>
              <a:t>Natacha Echaquan</a:t>
            </a:r>
          </a:p>
          <a:p>
            <a:r>
              <a:rPr lang="fr-CA" sz="1900" dirty="0">
                <a:solidFill>
                  <a:schemeClr val="accent1"/>
                </a:solidFill>
              </a:rPr>
              <a:t>Administration et R.H.</a:t>
            </a:r>
          </a:p>
        </p:txBody>
      </p:sp>
    </p:spTree>
    <p:extLst>
      <p:ext uri="{BB962C8B-B14F-4D97-AF65-F5344CB8AC3E}">
        <p14:creationId xmlns:p14="http://schemas.microsoft.com/office/powerpoint/2010/main" val="34390810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12F425-6DFA-4E0D-A0A8-B20C6E736B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Technique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78905E-1E7A-4944-BFBF-8725CA55F5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/>
              <a:t>Assurez-vous d'avoir les dernières mises à jour logicielles
Utilisez un appareil photo </a:t>
            </a:r>
            <a:r>
              <a:rPr lang="fr-CA" dirty="0" err="1"/>
              <a:t>professionel</a:t>
            </a:r>
            <a:r>
              <a:rPr lang="fr-CA" dirty="0"/>
              <a:t> ou le meilleur possible
Vérifier la bande passante internet et les vitesses de connexion 
Utiliser une connexion câblée si possible</a:t>
            </a:r>
          </a:p>
        </p:txBody>
      </p:sp>
    </p:spTree>
    <p:extLst>
      <p:ext uri="{BB962C8B-B14F-4D97-AF65-F5344CB8AC3E}">
        <p14:creationId xmlns:p14="http://schemas.microsoft.com/office/powerpoint/2010/main" val="39228893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2EB9EB-4E7D-4B5F-85E9-2D123D44A4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Se préparer pour l’appel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92B9965-F157-45D5-A255-99824074F4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/>
              <a:t>Configurer l'éclairage et l'arrière-plan
Faire un appel d'essai
Vérifier les </a:t>
            </a:r>
            <a:r>
              <a:rPr lang="fr-CA" dirty="0" err="1"/>
              <a:t>configuratio</a:t>
            </a:r>
            <a:r>
              <a:rPr lang="fr-CA" dirty="0"/>
              <a:t> d'ordinateur
Imprimer les informations nécessaires
Utilisez un endroit calme</a:t>
            </a:r>
          </a:p>
        </p:txBody>
      </p:sp>
    </p:spTree>
    <p:extLst>
      <p:ext uri="{BB962C8B-B14F-4D97-AF65-F5344CB8AC3E}">
        <p14:creationId xmlns:p14="http://schemas.microsoft.com/office/powerpoint/2010/main" val="14223444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C27EF6-3FE5-4F6F-9D14-8BCB14F9BA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Soignez votre arrière-plan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7A3EEE5-6CA6-4A5A-9308-5B898390315D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fr-CA" dirty="0"/>
              <a:t>À faire</a:t>
            </a:r>
          </a:p>
          <a:p>
            <a:pPr lvl="1"/>
            <a:r>
              <a:rPr lang="fr-FR" dirty="0"/>
              <a:t>L'endroit le plus </a:t>
            </a:r>
            <a:r>
              <a:rPr lang="fr-FR" dirty="0" err="1"/>
              <a:t>professionel</a:t>
            </a:r>
            <a:r>
              <a:rPr lang="fr-FR" dirty="0"/>
              <a:t> chez vous</a:t>
            </a:r>
            <a:r>
              <a:rPr lang="fr-CA" dirty="0"/>
              <a:t>
Placez un environnement choisi : livres ou décor sérieux
Un mur uni de couleur claire convient aussi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8028E6E-E558-4FEB-906E-AB93DD3D8E2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7818120" y="868679"/>
            <a:ext cx="3474720" cy="4588691"/>
          </a:xfrm>
        </p:spPr>
        <p:txBody>
          <a:bodyPr/>
          <a:lstStyle/>
          <a:p>
            <a:r>
              <a:rPr lang="fr-CA" dirty="0"/>
              <a:t>Arrière-plan virtuel</a:t>
            </a:r>
          </a:p>
          <a:p>
            <a:pPr lvl="1"/>
            <a:r>
              <a:rPr lang="fr-CA" dirty="0"/>
              <a:t>Non-</a:t>
            </a:r>
            <a:r>
              <a:rPr lang="fr-CA" dirty="0" err="1"/>
              <a:t>professionel</a:t>
            </a:r>
            <a:r>
              <a:rPr lang="fr-CA" dirty="0"/>
              <a:t>
Distrayant</a:t>
            </a:r>
          </a:p>
          <a:p>
            <a:pPr lvl="1"/>
            <a:r>
              <a:rPr lang="fr-CA" dirty="0"/>
              <a:t>À ne pas utiliser ! </a:t>
            </a:r>
          </a:p>
        </p:txBody>
      </p:sp>
    </p:spTree>
    <p:extLst>
      <p:ext uri="{BB962C8B-B14F-4D97-AF65-F5344CB8AC3E}">
        <p14:creationId xmlns:p14="http://schemas.microsoft.com/office/powerpoint/2010/main" val="2707744583"/>
      </p:ext>
    </p:extLst>
  </p:cSld>
  <p:clrMapOvr>
    <a:masterClrMapping/>
  </p:clrMapOvr>
</p:sld>
</file>

<file path=ppt/theme/theme1.xml><?xml version="1.0" encoding="utf-8"?>
<a:theme xmlns:a="http://schemas.openxmlformats.org/drawingml/2006/main" name="Cadre">
  <a:themeElements>
    <a:clrScheme name="Cadre">
      <a:dk1>
        <a:srgbClr val="000000"/>
      </a:dk1>
      <a:lt1>
        <a:srgbClr val="FFFFFF"/>
      </a:lt1>
      <a:dk2>
        <a:srgbClr val="545454"/>
      </a:dk2>
      <a:lt2>
        <a:srgbClr val="BFBFBF"/>
      </a:lt2>
      <a:accent1>
        <a:srgbClr val="40BAD2"/>
      </a:accent1>
      <a:accent2>
        <a:srgbClr val="FAB900"/>
      </a:accent2>
      <a:accent3>
        <a:srgbClr val="90BB23"/>
      </a:accent3>
      <a:accent4>
        <a:srgbClr val="EE7008"/>
      </a:accent4>
      <a:accent5>
        <a:srgbClr val="1AB39F"/>
      </a:accent5>
      <a:accent6>
        <a:srgbClr val="D5393D"/>
      </a:accent6>
      <a:hlink>
        <a:srgbClr val="90BB23"/>
      </a:hlink>
      <a:folHlink>
        <a:srgbClr val="EE7008"/>
      </a:folHlink>
    </a:clrScheme>
    <a:fontScheme name="Cadr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Cadr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629A0216-3BBD-45C0-B63F-2683BEA18F6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TM03457475[[fn=Cadre]]</Template>
  <TotalTime>84</TotalTime>
  <Words>120</Words>
  <Application>Microsoft Office PowerPoint</Application>
  <PresentationFormat>Grand écran</PresentationFormat>
  <Paragraphs>13</Paragraphs>
  <Slides>4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7" baseType="lpstr">
      <vt:lpstr>Corbel</vt:lpstr>
      <vt:lpstr>Wingdings 2</vt:lpstr>
      <vt:lpstr>Cadre</vt:lpstr>
      <vt:lpstr>Préparation à une entrevue  en ligne</vt:lpstr>
      <vt:lpstr>Technique</vt:lpstr>
      <vt:lpstr>Se préparer pour l’appel</vt:lpstr>
      <vt:lpstr>Soignez votre arrière-plan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Online Interview Preparation</dc:title>
  <dc:creator>Your Name</dc:creator>
  <cp:keywords>© 2020 Cengage Learning.</cp:keywords>
  <cp:lastModifiedBy>Votre Nom</cp:lastModifiedBy>
  <cp:revision>17</cp:revision>
  <dcterms:created xsi:type="dcterms:W3CDTF">2018-06-08T17:36:44Z</dcterms:created>
  <dcterms:modified xsi:type="dcterms:W3CDTF">2025-03-24T19:09:17Z</dcterms:modified>
</cp:coreProperties>
</file>

<file path=docProps/thumbnail.jpeg>
</file>