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0" r:id="rId1"/>
  </p:sldMasterIdLst>
  <p:notesMasterIdLst>
    <p:notesMasterId r:id="rId5"/>
  </p:notesMasterIdLst>
  <p:handoutMasterIdLst>
    <p:handoutMasterId r:id="rId6"/>
  </p:handoutMasterIdLst>
  <p:sldIdLst>
    <p:sldId id="263" r:id="rId2"/>
    <p:sldId id="264" r:id="rId3"/>
    <p:sldId id="257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17" autoAdjust="0"/>
    <p:restoredTop sz="94684" autoAdjust="0"/>
  </p:normalViewPr>
  <p:slideViewPr>
    <p:cSldViewPr>
      <p:cViewPr varScale="1">
        <p:scale>
          <a:sx n="68" d="100"/>
          <a:sy n="68" d="100"/>
        </p:scale>
        <p:origin x="792" y="7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72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6" d="100"/>
          <a:sy n="56" d="100"/>
        </p:scale>
        <p:origin x="-1188" y="-84"/>
      </p:cViewPr>
      <p:guideLst>
        <p:guide orient="horz" pos="2880"/>
        <p:guide pos="2160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fld id="{923CC3F7-5BC5-439C-89CC-DA7F90F87BEB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9183568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endParaRPr lang="en-US"/>
          </a:p>
        </p:txBody>
      </p:sp>
      <p:sp>
        <p:nvSpPr>
          <p:cNvPr id="553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553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53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r>
              <a:rPr lang="en-US"/>
              <a:t>Your Name</a:t>
            </a:r>
          </a:p>
        </p:txBody>
      </p:sp>
      <p:sp>
        <p:nvSpPr>
          <p:cNvPr id="553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b" compatLnSpc="1"/>
          <a:lstStyle>
            <a:lvl1pPr algn="r" fontAlgn="base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>
                    <a:alpha val="100000"/>
                  </a:schemeClr>
                </a:solidFill>
                <a:latin typeface="Times New Roman"/>
              </a:defRPr>
            </a:lvl1pPr>
          </a:lstStyle>
          <a:p>
            <a:fld id="{923CC3F7-5BC5-439C-89CC-DA7F90F87BEB}" type="slidenum">
              <a:rPr lang="en-US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586069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Slide Image Placeholder 5632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6323" name="Notes Placeholder 5632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Your Name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23CC3F7-5BC5-439C-89CC-DA7F90F87BEB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58618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Image Placeholder 58369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8371" name="Notes Placeholder 58370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Your Name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23CC3F7-5BC5-439C-89CC-DA7F90F87BEB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949864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9525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base">
              <a:spcBef>
                <a:spcPct val="30000"/>
              </a:spcBef>
              <a:spcAft>
                <a:spcPct val="0"/>
              </a:spcAft>
            </a:pPr>
            <a:endParaRPr kumimoji="1" lang="en-US">
              <a:solidFill>
                <a:schemeClr val="tx1">
                  <a:alpha val="100000"/>
                </a:schemeClr>
              </a:solidFill>
              <a:latin typeface="Arial"/>
            </a:endParaRPr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Your Name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23CC3F7-5BC5-439C-89CC-DA7F90F87BEB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45238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371990-A14C-4304-81AC-C969F8C0318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C33D3ED-B560-4624-A1ED-8064AC922D4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83C9007-877D-42D9-B61B-1A3B421CAF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CAEE12-FF50-416A-8987-CADC543F6E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912D8E-1CDE-47A6-B47A-B92E5D0371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1320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1A8F94-64FD-4759-A0BF-8D18F6F5B0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3AB41C2-F085-4797-9038-8BE8BB5B18C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B6423E-35E3-4BBD-845F-A2900735E0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90E242-50E6-4E14-9D9E-8B0867F7C5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15534B-7EC6-4C50-A67E-FF923BCF8E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2746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4675924-1CFC-42BB-8E9A-0A18BB69F0D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61E889D-EEB4-445A-8007-B9BB37A1AEC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A3C573-F3E6-4312-A8A1-EA6E595710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5D3439-17C7-443E-92BE-9D1CE2D57D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DF0A75-85CF-4539-AC2D-0D2251F793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90621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3C19A63-6236-4A35-B9B4-5D02E13597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7480EF2-B3E8-4D6E-B7AF-74328BFBC8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3754954-69DB-424E-9BB8-1F9AC399F5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355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AC2C39-0874-4E95-88CC-C4BC06CB8D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1D6E8F0-9CFE-4FF9-BAF8-6BB032B53D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BFF3D6-BC74-441A-B29E-1C59EAA319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7F0CCE-197A-4B6E-A48F-C5CB1836CF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B29463-EECB-450C-ACB9-CAD1767B83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2394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D2D8DB-A8F1-43AC-AB25-CF66FBE56D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D409653-7A8D-4098-B4D8-AAC902F708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5C2B1D3-D86D-433E-B167-BFBC6FCDA3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1373F1-6F72-4CA0-9B2D-36D4799793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B6BDDA-77F9-4DE9-A5CE-FA1299A412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174957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BC816D-60DA-43C7-A1DD-7809115E86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838CC2-4E76-45EC-83FB-9B3CF66AA10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7CAB23C-9F2C-44F7-8C64-4640714FC81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AAD238-7956-4A4D-9F4B-6401B83FA4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F9C69C5-6C3B-421E-9F26-0578EC8A09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A57C3D-4402-4FF2-B43D-EF6AF92E44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67010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BC9270-B050-4478-BF4B-910B0F926E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CA89D50-09EE-4919-A788-5771316547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755007B-B2E3-439D-AF5A-F62C423A17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97DC4A-0055-407D-B09C-5574F2B5A4C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B137D1F-20FC-4A8C-92A5-9FC53A51F30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94EDA19-109C-4832-86E4-1D7709C565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F5A0DD9-F116-4349-944C-A8270B9FF9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8F700B3-5C9A-4DFA-AF73-9856AFB2EE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92395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E7C6F9-12CF-427B-991E-F8880E3B27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BD8E1A0-C9F0-41CD-8B98-222284C48B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2C4121C-21A3-4F51-B6B8-E013FB149B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D367616-674F-4708-BC61-5ED41A6BDA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99805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4B3E8A2-3A89-4D7B-AEC6-CCA6F89F2A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5F7F81E-1440-419C-A41F-DB2127656C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BBE70B9-9C05-4A71-8B89-65295A0785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323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D16D06-254F-406D-B42C-D76A5A2096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D7D051-D8B0-45F8-95AF-18985ECE27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D3B8E82-139D-4801-BBBE-BFDCAD07A3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92A731-AE7B-42F6-AABB-8DE06F5D21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FD6B6FE-1E85-465D-A223-0B798A38B3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719D4D-ADDB-4643-984D-2DF9587D48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87132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297DF6-6166-466D-B024-AFFB0D8A55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2CC2C98-D016-46D1-BECD-8C316C70CDD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5C7B7D-873C-40BF-9385-EE2B4AECF9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00EB6E2-BB18-403E-BE8B-BD51F304B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8FB2C1B-5594-4B9C-A12D-5A73F89523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6CAB855-EB17-40DA-9CB4-1A2611BA58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163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E0917D-5563-4854-AA17-84691CD56A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DBAC27C-8B1C-424A-93FA-9888E4CD69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C8017A-C8FC-4E75-978D-EE4D219129F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47E7F7-6D81-4E41-82EE-7C7B842FC3F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25F756-BEFB-4E22-983E-F66F0DBF3F0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7CA4C9-10F7-49DF-BC0C-8308716DC0F9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9856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1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  <p:sldLayoutId id="2147483762" r:id="rId12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Title 41985"/>
          <p:cNvSpPr>
            <a:spLocks noGrp="1" noChangeArrowheads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fr-CA" sz="4800" dirty="0"/>
              <a:t>Intelligence artificielle (CSIA-400)</a:t>
            </a:r>
          </a:p>
        </p:txBody>
      </p:sp>
      <p:sp>
        <p:nvSpPr>
          <p:cNvPr id="41987" name="Subtitle 41986"/>
          <p:cNvSpPr>
            <a:spLocks noGrp="1" noChangeArrowheads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fr-CA" dirty="0"/>
              <a:t>Université Laurier</a:t>
            </a:r>
          </a:p>
          <a:p>
            <a:r>
              <a:rPr lang="fr-CA" dirty="0"/>
              <a:t>Sami </a:t>
            </a:r>
            <a:r>
              <a:rPr lang="fr-CA" dirty="0" err="1"/>
              <a:t>Wey</a:t>
            </a:r>
            <a:endParaRPr lang="fr-CA" dirty="0"/>
          </a:p>
          <a:p>
            <a:r>
              <a:rPr lang="fr-CA" dirty="0"/>
              <a:t>Formateur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Title 4505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Sujets du cours</a:t>
            </a:r>
          </a:p>
        </p:txBody>
      </p:sp>
      <p:sp>
        <p:nvSpPr>
          <p:cNvPr id="45059" name="Text Placeholder 4505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fr-CA" dirty="0"/>
              <a:t>Apprentissage automatique et bases de l’IA
Comprendre la langue
Vision par ordinateur
Bots
Développement et méthodes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Introduction</a:t>
            </a:r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fr-CA" dirty="0"/>
              <a:t>CSIA-400 est conçu pour les étudiants de deuxième cycle et les professionnels</a:t>
            </a:r>
          </a:p>
          <a:p>
            <a:pPr lvl="1"/>
            <a:r>
              <a:rPr lang="fr-CA" dirty="0"/>
              <a:t>Prérequis : CS 100 A et B; CS 301
Ce cours de science informatique donne un aperçu de l’IA, et explique comment elle peut être utilisée pour construire des </a:t>
            </a:r>
            <a:r>
              <a:rPr lang="fr-CA" dirty="0" err="1"/>
              <a:t>applcations</a:t>
            </a:r>
            <a:r>
              <a:rPr lang="fr-CA" dirty="0"/>
              <a:t> qui aident les organisations à être plus efficaces.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2054</TotalTime>
  <Words>97</Words>
  <Application>Microsoft Office PowerPoint</Application>
  <PresentationFormat>Grand écran</PresentationFormat>
  <Paragraphs>15</Paragraphs>
  <Slides>3</Slides>
  <Notes>3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Times New Roman</vt:lpstr>
      <vt:lpstr>Office Theme</vt:lpstr>
      <vt:lpstr>Intelligence artificielle (CSIA-400)</vt:lpstr>
      <vt:lpstr>Sujets du cours</vt:lpstr>
      <vt:lpstr>Introduction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Artificial Intelligence (CSAI-100)</dc:title>
  <dc:creator>Beta 1</dc:creator>
  <cp:lastModifiedBy>Votre Nom</cp:lastModifiedBy>
  <cp:revision>114</cp:revision>
  <cp:lastPrinted>1601-01-01T00:00:00Z</cp:lastPrinted>
  <dcterms:created xsi:type="dcterms:W3CDTF">1999-04-21T21:13:56Z</dcterms:created>
  <dcterms:modified xsi:type="dcterms:W3CDTF">2020-02-11T20:38:13Z</dcterms:modified>
</cp:coreProperties>
</file>