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1" r:id="rId3"/>
    <p:sldId id="262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4" autoAdjust="0"/>
    <p:restoredTop sz="94660"/>
  </p:normalViewPr>
  <p:slideViewPr>
    <p:cSldViewPr snapToGrid="0">
      <p:cViewPr varScale="1">
        <p:scale>
          <a:sx n="63" d="100"/>
          <a:sy n="63" d="100"/>
        </p:scale>
        <p:origin x="91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13FD9-0472-4ACE-883F-418CFA276EC0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AD313-521B-42E7-913D-2C9CB36F8FC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79807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36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12A3DC-849F-4DF1-856C-60137AE82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EE8CC9-353B-4F93-BDB1-EE0306E735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F92044-7455-4BA8-A724-F3442E598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2E7E-38BE-4859-AF6E-8B9D528552CB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5BBD3B-9574-49B6-B481-DEACAA888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B30E0C-6443-4F3B-8C4E-1950DD59E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A5ABD-E2D8-406A-A673-7FAD3814927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7373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8E9DAE-65C8-4819-A8D1-DE492EFBA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7E5F9FB-7179-4093-AEFC-8F288B638E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ECE816-6F05-46D5-8B55-BB1A4EE54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2E7E-38BE-4859-AF6E-8B9D528552CB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CBFBA6-E290-4A4A-824C-1FAE851B3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D0DEFB-9522-46A6-93B7-65512C4E0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A5ABD-E2D8-406A-A673-7FAD3814927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29901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3FB84EB-258B-4991-A2A9-B0E1F39C58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4CB1560-C68F-4949-8729-E55FE334F0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11B8CD6-0307-4DF6-8BB1-BA560D16D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2E7E-38BE-4859-AF6E-8B9D528552CB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F91DD5-0FF8-4D76-8286-805571E54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A67EBE-2A6C-4153-BF4B-060AB8136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A5ABD-E2D8-406A-A673-7FAD3814927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17402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2F21-C8C7-40AB-A176-8380A04F7A18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4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DBEDE4-D758-4A55-B98C-CB4DF505D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0674C0-32D1-48D0-B9C8-9D29C38D0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6CAEA8-E96C-4806-8D01-0BD2453C4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2E7E-38BE-4859-AF6E-8B9D528552CB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1731FB-2EC4-48A3-AB0F-B70BF6649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98E8CF-5F23-4F4F-A11E-EE2793090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A5ABD-E2D8-406A-A673-7FAD3814927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65625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EF8093-5C93-402E-938B-500CD1334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FA9172A-82D9-487C-9B28-C122CDF17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06BE53-C08F-459D-983D-0363F63BC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2E7E-38BE-4859-AF6E-8B9D528552CB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DBC257-A347-47AF-BA6F-41BD4348C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D6D3D4-A0C4-49C9-9FBB-FD76CD4CC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A5ABD-E2D8-406A-A673-7FAD3814927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0742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E49F2C-D2CC-4C85-A9F3-FB78C0698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13F166-7355-42BB-9E43-0D31BA8B64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9D78F40-0B65-4FAA-BA3B-91AD45A415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30FBCCE-3147-4E7E-9F6B-6152E9B02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2E7E-38BE-4859-AF6E-8B9D528552CB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CD3B307-F634-45F4-B878-6750EF9B4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7C8CB4-71CA-4671-87F0-F1E4FC049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A5ABD-E2D8-406A-A673-7FAD3814927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9699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B4E500-857E-45E3-81C0-4D4C73789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80EFF7-A60E-4CBC-9985-1066211FF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0CC698A-5F54-4656-A2E6-B8D71099F8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95E5596-F8A8-40DF-88BF-5C3CC10883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6C27EED-1DE4-44AC-B32F-FF32A7FF19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AB4E6F8-9278-4256-B419-6986783FE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2E7E-38BE-4859-AF6E-8B9D528552CB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33ADF3E-868A-4173-BEAE-999132535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D66A2B8-3056-4253-A913-EDD4C007D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A5ABD-E2D8-406A-A673-7FAD3814927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62066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EC3197-4D84-4B8F-8D25-D43BD4E80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C2F1900-7AFE-4A62-93E4-D5E95231A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2E7E-38BE-4859-AF6E-8B9D528552CB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38DFE4D-C15D-48CF-92D5-AEBD78675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82D610-47DA-4F08-91A5-C13B43319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A5ABD-E2D8-406A-A673-7FAD3814927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2115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CEFE462-F98D-4247-A348-AE5C9F56E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2E7E-38BE-4859-AF6E-8B9D528552CB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C422CB4-7B06-48B9-8F3C-7A159D9D8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0F28666-24DF-4833-BF72-5D24B9D4F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A5ABD-E2D8-406A-A673-7FAD3814927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67337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A23793-D326-4523-BCAD-6B1172F66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3581A2-0E95-4114-82EC-A7415D872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F15A9EE-BF50-40D1-A330-CA97C33711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EEE942D-3008-4C9A-92F0-FCE7F8689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2E7E-38BE-4859-AF6E-8B9D528552CB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E8BDD56-3882-4B46-9356-B7B27806C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DAB0E73-BB1A-483E-BC33-2AE49EB9F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A5ABD-E2D8-406A-A673-7FAD3814927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60403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9A21D9-BCE8-49C5-AA0E-93E508CC0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FD1C910-2500-42F3-BD61-A317637D7F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1C8D452-8B1C-422C-AC73-1C32311614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099CD9-0503-400B-B433-FF3B6102B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E2E7E-38BE-4859-AF6E-8B9D528552CB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1D3ACA-9E9B-474F-9AF2-70E166017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6BBFEB2-0BD4-4D20-9E03-5EBF111FC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A5ABD-E2D8-406A-A673-7FAD3814927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03540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A6B067B-95DC-4B59-AB99-BE54E95A1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F9833D-2B59-47EE-9390-BABB1A2AE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5D7D9B-3840-4900-963D-C2A7915D25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E2E7E-38BE-4859-AF6E-8B9D528552CB}" type="datetimeFigureOut">
              <a:rPr lang="fr-CA" smtClean="0"/>
              <a:t>30/03/25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61BE62-7556-477E-86BD-339747259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B281AD-CF6B-4799-91DC-6F8E1426CC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A5ABD-E2D8-406A-A673-7FAD3814927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38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Notions de base </a:t>
            </a:r>
            <a:br>
              <a:rPr lang="fr-FR" dirty="0"/>
            </a:br>
            <a:r>
              <a:rPr lang="fr-FR" dirty="0"/>
              <a:t>sur les investissements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Seidel &amp; Berger</a:t>
            </a:r>
          </a:p>
          <a:p>
            <a:r>
              <a:rPr lang="fr-CA" dirty="0"/>
              <a:t>Gestion et investissements financiers </a:t>
            </a:r>
            <a:r>
              <a:rPr lang="en-US" dirty="0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3676980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Rendement moyen des placements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2154EE-186F-449D-918B-3290C9938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495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Services et produits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Services</a:t>
            </a:r>
          </a:p>
          <a:p>
            <a:pPr lvl="1"/>
            <a:r>
              <a:rPr lang="fr-CA" dirty="0"/>
              <a:t>Planification financière et fiscale complète
Planification de succession</a:t>
            </a:r>
          </a:p>
          <a:p>
            <a:pPr lvl="1"/>
            <a:r>
              <a:rPr lang="fr-CA" dirty="0"/>
              <a:t>Vérification des comptes</a:t>
            </a:r>
          </a:p>
          <a:p>
            <a:pPr lvl="1"/>
            <a:r>
              <a:rPr lang="fr-CA" dirty="0"/>
              <a:t>Transferts de fonds</a:t>
            </a:r>
          </a:p>
          <a:p>
            <a:r>
              <a:rPr lang="fr-CA" dirty="0"/>
              <a:t>Produits</a:t>
            </a:r>
          </a:p>
          <a:p>
            <a:pPr lvl="1"/>
            <a:r>
              <a:rPr lang="fr-CA" dirty="0"/>
              <a:t>Actions, obligations, FNC et fonds communs de placement</a:t>
            </a:r>
          </a:p>
          <a:p>
            <a:pPr lvl="1"/>
            <a:r>
              <a:rPr lang="fr-CA" dirty="0"/>
              <a:t>REEE, REER, CELI, rentes</a:t>
            </a:r>
          </a:p>
        </p:txBody>
      </p:sp>
    </p:spTree>
    <p:extLst>
      <p:ext uri="{BB962C8B-B14F-4D97-AF65-F5344CB8AC3E}">
        <p14:creationId xmlns:p14="http://schemas.microsoft.com/office/powerpoint/2010/main" val="28074548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56</Words>
  <Application>Microsoft Office PowerPoint</Application>
  <PresentationFormat>Grand écran</PresentationFormat>
  <Paragraphs>12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Notions de base  sur les investissements</vt:lpstr>
      <vt:lpstr>Rendement moyen des placements</vt:lpstr>
      <vt:lpstr>Services et produits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Votre Nom</dc:creator>
  <cp:lastModifiedBy>Votre Nom</cp:lastModifiedBy>
  <cp:revision>7</cp:revision>
  <dcterms:created xsi:type="dcterms:W3CDTF">2020-02-21T17:43:56Z</dcterms:created>
  <dcterms:modified xsi:type="dcterms:W3CDTF">2025-03-30T04:48:44Z</dcterms:modified>
</cp:coreProperties>
</file>