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7" r:id="rId1"/>
    <p:sldMasterId id="2147483777" r:id="rId2"/>
  </p:sldMasterIdLst>
  <p:notesMasterIdLst>
    <p:notesMasterId r:id="rId10"/>
  </p:notesMasterIdLst>
  <p:sldIdLst>
    <p:sldId id="257" r:id="rId3"/>
    <p:sldId id="258" r:id="rId4"/>
    <p:sldId id="260" r:id="rId5"/>
    <p:sldId id="268" r:id="rId6"/>
    <p:sldId id="270" r:id="rId7"/>
    <p:sldId id="271" r:id="rId8"/>
    <p:sldId id="269"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Style moyen 1 - Accentuation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EB9631B5-78F2-41C9-869B-9F39066F8104}" styleName="Style moyen 3 - Accentuation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81" autoAdjust="0"/>
    <p:restoredTop sz="94660"/>
  </p:normalViewPr>
  <p:slideViewPr>
    <p:cSldViewPr snapToGrid="0">
      <p:cViewPr varScale="1">
        <p:scale>
          <a:sx n="72" d="100"/>
          <a:sy n="72" d="100"/>
        </p:scale>
        <p:origin x="456" y="294"/>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8D647C6-2616-4149-A9E7-7DF74629D31B}" type="doc">
      <dgm:prSet loTypeId="urn:microsoft.com/office/officeart/2005/8/layout/hProcess9" loCatId="process" qsTypeId="urn:microsoft.com/office/officeart/2005/8/quickstyle/3d1" qsCatId="3D" csTypeId="urn:microsoft.com/office/officeart/2005/8/colors/colorful5" csCatId="colorful"/>
      <dgm:spPr/>
      <dgm:t>
        <a:bodyPr/>
        <a:lstStyle/>
        <a:p>
          <a:endParaRPr lang="fr-CA"/>
        </a:p>
      </dgm:t>
    </dgm:pt>
    <dgm:pt modelId="{DD59900B-C0B0-40F3-AE68-0EDFADC6B574}">
      <dgm:prSet/>
      <dgm:spPr/>
      <dgm:t>
        <a:bodyPr/>
        <a:lstStyle/>
        <a:p>
          <a:r>
            <a:rPr lang="fr-CA" baseline="0"/>
            <a:t>Médecin traitant</a:t>
          </a:r>
          <a:endParaRPr lang="fr-CA"/>
        </a:p>
      </dgm:t>
    </dgm:pt>
    <dgm:pt modelId="{985A0E80-ED81-423E-8A56-8C51C730CFA8}" type="parTrans" cxnId="{92FDAB66-1C22-459C-BA88-450B8DC2AAD9}">
      <dgm:prSet/>
      <dgm:spPr/>
      <dgm:t>
        <a:bodyPr/>
        <a:lstStyle/>
        <a:p>
          <a:endParaRPr lang="fr-CA"/>
        </a:p>
      </dgm:t>
    </dgm:pt>
    <dgm:pt modelId="{1C74B5C1-BC99-41BF-B751-61E8FD15CA42}" type="sibTrans" cxnId="{92FDAB66-1C22-459C-BA88-450B8DC2AAD9}">
      <dgm:prSet/>
      <dgm:spPr/>
      <dgm:t>
        <a:bodyPr/>
        <a:lstStyle/>
        <a:p>
          <a:endParaRPr lang="fr-CA"/>
        </a:p>
      </dgm:t>
    </dgm:pt>
    <dgm:pt modelId="{FD702D57-5D28-44C8-987F-C9C6A215F20C}">
      <dgm:prSet/>
      <dgm:spPr/>
      <dgm:t>
        <a:bodyPr/>
        <a:lstStyle/>
        <a:p>
          <a:r>
            <a:rPr lang="fr-CA" baseline="0"/>
            <a:t>Infirmière chef</a:t>
          </a:r>
          <a:endParaRPr lang="fr-CA"/>
        </a:p>
      </dgm:t>
    </dgm:pt>
    <dgm:pt modelId="{4DD3F270-1874-4870-A119-6B59FDA20847}" type="parTrans" cxnId="{791D5B2F-0C92-470E-B18A-AB09EBA9F9B5}">
      <dgm:prSet/>
      <dgm:spPr/>
      <dgm:t>
        <a:bodyPr/>
        <a:lstStyle/>
        <a:p>
          <a:endParaRPr lang="fr-CA"/>
        </a:p>
      </dgm:t>
    </dgm:pt>
    <dgm:pt modelId="{4A4DB7DB-4652-4390-8F03-B094B1798EB8}" type="sibTrans" cxnId="{791D5B2F-0C92-470E-B18A-AB09EBA9F9B5}">
      <dgm:prSet/>
      <dgm:spPr/>
      <dgm:t>
        <a:bodyPr/>
        <a:lstStyle/>
        <a:p>
          <a:endParaRPr lang="fr-CA"/>
        </a:p>
      </dgm:t>
    </dgm:pt>
    <dgm:pt modelId="{8D4F5677-517A-466A-ACC6-0F61BD4802FE}">
      <dgm:prSet/>
      <dgm:spPr/>
      <dgm:t>
        <a:bodyPr/>
        <a:lstStyle/>
        <a:p>
          <a:r>
            <a:rPr lang="fr-CA" baseline="0"/>
            <a:t>Résident en médecine</a:t>
          </a:r>
          <a:endParaRPr lang="fr-CA"/>
        </a:p>
      </dgm:t>
    </dgm:pt>
    <dgm:pt modelId="{BEA7A447-04F7-40F2-A5D9-C644510AD9B6}" type="parTrans" cxnId="{7D9305A8-48F2-44C2-A287-16BB64EEE593}">
      <dgm:prSet/>
      <dgm:spPr/>
      <dgm:t>
        <a:bodyPr/>
        <a:lstStyle/>
        <a:p>
          <a:endParaRPr lang="fr-CA"/>
        </a:p>
      </dgm:t>
    </dgm:pt>
    <dgm:pt modelId="{1427A580-B436-4686-8F05-FDA4BFA940E0}" type="sibTrans" cxnId="{7D9305A8-48F2-44C2-A287-16BB64EEE593}">
      <dgm:prSet/>
      <dgm:spPr/>
      <dgm:t>
        <a:bodyPr/>
        <a:lstStyle/>
        <a:p>
          <a:endParaRPr lang="fr-CA"/>
        </a:p>
      </dgm:t>
    </dgm:pt>
    <dgm:pt modelId="{9B8AB6DF-19E8-48D7-BA57-4B650AF61838}">
      <dgm:prSet/>
      <dgm:spPr/>
      <dgm:t>
        <a:bodyPr/>
        <a:lstStyle/>
        <a:p>
          <a:r>
            <a:rPr lang="fr-CA" baseline="0" dirty="0"/>
            <a:t>Stagiaire en médecine</a:t>
          </a:r>
          <a:endParaRPr lang="fr-CA" dirty="0"/>
        </a:p>
      </dgm:t>
    </dgm:pt>
    <dgm:pt modelId="{EC5D7619-8D9B-4E3C-B992-69CA6D5AC2AB}" type="parTrans" cxnId="{4B483202-429E-4D2E-ACD3-D4B066DA0703}">
      <dgm:prSet/>
      <dgm:spPr/>
      <dgm:t>
        <a:bodyPr/>
        <a:lstStyle/>
        <a:p>
          <a:endParaRPr lang="fr-CA"/>
        </a:p>
      </dgm:t>
    </dgm:pt>
    <dgm:pt modelId="{A5AB2F66-E75C-4D99-A4DF-CBB94076EB5C}" type="sibTrans" cxnId="{4B483202-429E-4D2E-ACD3-D4B066DA0703}">
      <dgm:prSet/>
      <dgm:spPr/>
      <dgm:t>
        <a:bodyPr/>
        <a:lstStyle/>
        <a:p>
          <a:endParaRPr lang="fr-CA"/>
        </a:p>
      </dgm:t>
    </dgm:pt>
    <dgm:pt modelId="{7CB21E8C-61D9-48C3-997F-C681C65FA4A2}">
      <dgm:prSet/>
      <dgm:spPr/>
      <dgm:t>
        <a:bodyPr/>
        <a:lstStyle/>
        <a:p>
          <a:r>
            <a:rPr lang="fr-CA" baseline="0"/>
            <a:t>Technicien ECG</a:t>
          </a:r>
          <a:endParaRPr lang="fr-CA"/>
        </a:p>
      </dgm:t>
    </dgm:pt>
    <dgm:pt modelId="{66DB1EDE-EE28-4D65-901C-49BA9FFA77C1}" type="parTrans" cxnId="{01A85DDA-4F6F-4FAC-9194-0A92CC14A6B7}">
      <dgm:prSet/>
      <dgm:spPr/>
      <dgm:t>
        <a:bodyPr/>
        <a:lstStyle/>
        <a:p>
          <a:endParaRPr lang="fr-CA"/>
        </a:p>
      </dgm:t>
    </dgm:pt>
    <dgm:pt modelId="{23D35EA3-C86A-4D12-940F-FA1F9A78B5D2}" type="sibTrans" cxnId="{01A85DDA-4F6F-4FAC-9194-0A92CC14A6B7}">
      <dgm:prSet/>
      <dgm:spPr/>
      <dgm:t>
        <a:bodyPr/>
        <a:lstStyle/>
        <a:p>
          <a:endParaRPr lang="fr-CA"/>
        </a:p>
      </dgm:t>
    </dgm:pt>
    <dgm:pt modelId="{AD89E248-0B95-4D5B-8A44-057E2A0F9B98}">
      <dgm:prSet/>
      <dgm:spPr/>
      <dgm:t>
        <a:bodyPr/>
        <a:lstStyle/>
        <a:p>
          <a:r>
            <a:rPr lang="fr-CA" baseline="0"/>
            <a:t>Soins respiratoires</a:t>
          </a:r>
          <a:endParaRPr lang="fr-CA"/>
        </a:p>
      </dgm:t>
    </dgm:pt>
    <dgm:pt modelId="{0CEB0E8D-A7E2-4FC2-8416-31C76F254C28}" type="parTrans" cxnId="{075FC331-AEEC-49F5-9577-6FCBF1D90004}">
      <dgm:prSet/>
      <dgm:spPr/>
      <dgm:t>
        <a:bodyPr/>
        <a:lstStyle/>
        <a:p>
          <a:endParaRPr lang="fr-CA"/>
        </a:p>
      </dgm:t>
    </dgm:pt>
    <dgm:pt modelId="{E2F0535C-23A7-4467-AE2E-02ACD1C1CCD0}" type="sibTrans" cxnId="{075FC331-AEEC-49F5-9577-6FCBF1D90004}">
      <dgm:prSet/>
      <dgm:spPr/>
      <dgm:t>
        <a:bodyPr/>
        <a:lstStyle/>
        <a:p>
          <a:endParaRPr lang="fr-CA"/>
        </a:p>
      </dgm:t>
    </dgm:pt>
    <dgm:pt modelId="{C9825BF9-256E-4AF9-B9C4-52785A393B8C}" type="pres">
      <dgm:prSet presAssocID="{18D647C6-2616-4149-A9E7-7DF74629D31B}" presName="CompostProcess" presStyleCnt="0">
        <dgm:presLayoutVars>
          <dgm:dir/>
          <dgm:resizeHandles val="exact"/>
        </dgm:presLayoutVars>
      </dgm:prSet>
      <dgm:spPr/>
    </dgm:pt>
    <dgm:pt modelId="{1D4CA44A-01E9-41CC-B9E5-5CBC3CF6FB33}" type="pres">
      <dgm:prSet presAssocID="{18D647C6-2616-4149-A9E7-7DF74629D31B}" presName="arrow" presStyleLbl="bgShp" presStyleIdx="0" presStyleCnt="1"/>
      <dgm:spPr/>
    </dgm:pt>
    <dgm:pt modelId="{DDBD90B6-BB2B-4B2E-A039-B91BFC77E729}" type="pres">
      <dgm:prSet presAssocID="{18D647C6-2616-4149-A9E7-7DF74629D31B}" presName="linearProcess" presStyleCnt="0"/>
      <dgm:spPr/>
    </dgm:pt>
    <dgm:pt modelId="{5D75D86E-4CA6-4EDD-9BD8-E79C8E378900}" type="pres">
      <dgm:prSet presAssocID="{DD59900B-C0B0-40F3-AE68-0EDFADC6B574}" presName="textNode" presStyleLbl="node1" presStyleIdx="0" presStyleCnt="6" custLinFactX="-9332" custLinFactNeighborX="-100000">
        <dgm:presLayoutVars>
          <dgm:bulletEnabled val="1"/>
        </dgm:presLayoutVars>
      </dgm:prSet>
      <dgm:spPr/>
    </dgm:pt>
    <dgm:pt modelId="{81012FD8-41B0-4D97-AA4F-64B60B4DEF57}" type="pres">
      <dgm:prSet presAssocID="{1C74B5C1-BC99-41BF-B751-61E8FD15CA42}" presName="sibTrans" presStyleCnt="0"/>
      <dgm:spPr/>
    </dgm:pt>
    <dgm:pt modelId="{D588D411-6CE2-418B-9826-C48D0154FC28}" type="pres">
      <dgm:prSet presAssocID="{FD702D57-5D28-44C8-987F-C9C6A215F20C}" presName="textNode" presStyleLbl="node1" presStyleIdx="1" presStyleCnt="6">
        <dgm:presLayoutVars>
          <dgm:bulletEnabled val="1"/>
        </dgm:presLayoutVars>
      </dgm:prSet>
      <dgm:spPr/>
    </dgm:pt>
    <dgm:pt modelId="{B67547DF-F7AB-42FA-A66E-84083656D9BB}" type="pres">
      <dgm:prSet presAssocID="{4A4DB7DB-4652-4390-8F03-B094B1798EB8}" presName="sibTrans" presStyleCnt="0"/>
      <dgm:spPr/>
    </dgm:pt>
    <dgm:pt modelId="{B118F0A5-F3D1-4898-AA62-EFE7659459E2}" type="pres">
      <dgm:prSet presAssocID="{8D4F5677-517A-466A-ACC6-0F61BD4802FE}" presName="textNode" presStyleLbl="node1" presStyleIdx="2" presStyleCnt="6">
        <dgm:presLayoutVars>
          <dgm:bulletEnabled val="1"/>
        </dgm:presLayoutVars>
      </dgm:prSet>
      <dgm:spPr/>
    </dgm:pt>
    <dgm:pt modelId="{6AC6944B-6CDF-4ABA-8726-FBF6F1F8B184}" type="pres">
      <dgm:prSet presAssocID="{1427A580-B436-4686-8F05-FDA4BFA940E0}" presName="sibTrans" presStyleCnt="0"/>
      <dgm:spPr/>
    </dgm:pt>
    <dgm:pt modelId="{D5A39EBC-D015-4524-8CFD-72EF32647E68}" type="pres">
      <dgm:prSet presAssocID="{9B8AB6DF-19E8-48D7-BA57-4B650AF61838}" presName="textNode" presStyleLbl="node1" presStyleIdx="3" presStyleCnt="6">
        <dgm:presLayoutVars>
          <dgm:bulletEnabled val="1"/>
        </dgm:presLayoutVars>
      </dgm:prSet>
      <dgm:spPr/>
    </dgm:pt>
    <dgm:pt modelId="{9281102D-121F-45AA-8BE0-2ACC1B550CBC}" type="pres">
      <dgm:prSet presAssocID="{A5AB2F66-E75C-4D99-A4DF-CBB94076EB5C}" presName="sibTrans" presStyleCnt="0"/>
      <dgm:spPr/>
    </dgm:pt>
    <dgm:pt modelId="{26BA2924-C653-4B2A-BFD3-85EEDDDCC87F}" type="pres">
      <dgm:prSet presAssocID="{7CB21E8C-61D9-48C3-997F-C681C65FA4A2}" presName="textNode" presStyleLbl="node1" presStyleIdx="4" presStyleCnt="6">
        <dgm:presLayoutVars>
          <dgm:bulletEnabled val="1"/>
        </dgm:presLayoutVars>
      </dgm:prSet>
      <dgm:spPr/>
    </dgm:pt>
    <dgm:pt modelId="{FC071639-D12B-44E2-9381-1131FB9CD7F8}" type="pres">
      <dgm:prSet presAssocID="{23D35EA3-C86A-4D12-940F-FA1F9A78B5D2}" presName="sibTrans" presStyleCnt="0"/>
      <dgm:spPr/>
    </dgm:pt>
    <dgm:pt modelId="{FCCC643B-6BF6-4D89-BD7C-DCCF25FF7675}" type="pres">
      <dgm:prSet presAssocID="{AD89E248-0B95-4D5B-8A44-057E2A0F9B98}" presName="textNode" presStyleLbl="node1" presStyleIdx="5" presStyleCnt="6">
        <dgm:presLayoutVars>
          <dgm:bulletEnabled val="1"/>
        </dgm:presLayoutVars>
      </dgm:prSet>
      <dgm:spPr/>
    </dgm:pt>
  </dgm:ptLst>
  <dgm:cxnLst>
    <dgm:cxn modelId="{4B483202-429E-4D2E-ACD3-D4B066DA0703}" srcId="{18D647C6-2616-4149-A9E7-7DF74629D31B}" destId="{9B8AB6DF-19E8-48D7-BA57-4B650AF61838}" srcOrd="3" destOrd="0" parTransId="{EC5D7619-8D9B-4E3C-B992-69CA6D5AC2AB}" sibTransId="{A5AB2F66-E75C-4D99-A4DF-CBB94076EB5C}"/>
    <dgm:cxn modelId="{CA7CC204-B69D-454C-90A9-7BE35660A6DD}" type="presOf" srcId="{7CB21E8C-61D9-48C3-997F-C681C65FA4A2}" destId="{26BA2924-C653-4B2A-BFD3-85EEDDDCC87F}" srcOrd="0" destOrd="0" presId="urn:microsoft.com/office/officeart/2005/8/layout/hProcess9"/>
    <dgm:cxn modelId="{791D5B2F-0C92-470E-B18A-AB09EBA9F9B5}" srcId="{18D647C6-2616-4149-A9E7-7DF74629D31B}" destId="{FD702D57-5D28-44C8-987F-C9C6A215F20C}" srcOrd="1" destOrd="0" parTransId="{4DD3F270-1874-4870-A119-6B59FDA20847}" sibTransId="{4A4DB7DB-4652-4390-8F03-B094B1798EB8}"/>
    <dgm:cxn modelId="{075FC331-AEEC-49F5-9577-6FCBF1D90004}" srcId="{18D647C6-2616-4149-A9E7-7DF74629D31B}" destId="{AD89E248-0B95-4D5B-8A44-057E2A0F9B98}" srcOrd="5" destOrd="0" parTransId="{0CEB0E8D-A7E2-4FC2-8416-31C76F254C28}" sibTransId="{E2F0535C-23A7-4467-AE2E-02ACD1C1CCD0}"/>
    <dgm:cxn modelId="{92FDAB66-1C22-459C-BA88-450B8DC2AAD9}" srcId="{18D647C6-2616-4149-A9E7-7DF74629D31B}" destId="{DD59900B-C0B0-40F3-AE68-0EDFADC6B574}" srcOrd="0" destOrd="0" parTransId="{985A0E80-ED81-423E-8A56-8C51C730CFA8}" sibTransId="{1C74B5C1-BC99-41BF-B751-61E8FD15CA42}"/>
    <dgm:cxn modelId="{BE945F49-854A-471D-87A9-18086013D84D}" type="presOf" srcId="{FD702D57-5D28-44C8-987F-C9C6A215F20C}" destId="{D588D411-6CE2-418B-9826-C48D0154FC28}" srcOrd="0" destOrd="0" presId="urn:microsoft.com/office/officeart/2005/8/layout/hProcess9"/>
    <dgm:cxn modelId="{AC574290-F34D-4034-8F1E-00FE1964A2F8}" type="presOf" srcId="{AD89E248-0B95-4D5B-8A44-057E2A0F9B98}" destId="{FCCC643B-6BF6-4D89-BD7C-DCCF25FF7675}" srcOrd="0" destOrd="0" presId="urn:microsoft.com/office/officeart/2005/8/layout/hProcess9"/>
    <dgm:cxn modelId="{14A9F8A1-5FB2-4CA3-A0C8-B9165161651F}" type="presOf" srcId="{DD59900B-C0B0-40F3-AE68-0EDFADC6B574}" destId="{5D75D86E-4CA6-4EDD-9BD8-E79C8E378900}" srcOrd="0" destOrd="0" presId="urn:microsoft.com/office/officeart/2005/8/layout/hProcess9"/>
    <dgm:cxn modelId="{F91CDFA3-9975-4B8E-9191-3A53E5CA68CA}" type="presOf" srcId="{9B8AB6DF-19E8-48D7-BA57-4B650AF61838}" destId="{D5A39EBC-D015-4524-8CFD-72EF32647E68}" srcOrd="0" destOrd="0" presId="urn:microsoft.com/office/officeart/2005/8/layout/hProcess9"/>
    <dgm:cxn modelId="{7D9305A8-48F2-44C2-A287-16BB64EEE593}" srcId="{18D647C6-2616-4149-A9E7-7DF74629D31B}" destId="{8D4F5677-517A-466A-ACC6-0F61BD4802FE}" srcOrd="2" destOrd="0" parTransId="{BEA7A447-04F7-40F2-A5D9-C644510AD9B6}" sibTransId="{1427A580-B436-4686-8F05-FDA4BFA940E0}"/>
    <dgm:cxn modelId="{4E4E00DA-5A54-4567-9CD0-6D817E225B7C}" type="presOf" srcId="{8D4F5677-517A-466A-ACC6-0F61BD4802FE}" destId="{B118F0A5-F3D1-4898-AA62-EFE7659459E2}" srcOrd="0" destOrd="0" presId="urn:microsoft.com/office/officeart/2005/8/layout/hProcess9"/>
    <dgm:cxn modelId="{01A85DDA-4F6F-4FAC-9194-0A92CC14A6B7}" srcId="{18D647C6-2616-4149-A9E7-7DF74629D31B}" destId="{7CB21E8C-61D9-48C3-997F-C681C65FA4A2}" srcOrd="4" destOrd="0" parTransId="{66DB1EDE-EE28-4D65-901C-49BA9FFA77C1}" sibTransId="{23D35EA3-C86A-4D12-940F-FA1F9A78B5D2}"/>
    <dgm:cxn modelId="{82C43BE6-69A6-498C-B344-DDDFC47D51E0}" type="presOf" srcId="{18D647C6-2616-4149-A9E7-7DF74629D31B}" destId="{C9825BF9-256E-4AF9-B9C4-52785A393B8C}" srcOrd="0" destOrd="0" presId="urn:microsoft.com/office/officeart/2005/8/layout/hProcess9"/>
    <dgm:cxn modelId="{232597DE-70E2-4A33-98EA-67F645222381}" type="presParOf" srcId="{C9825BF9-256E-4AF9-B9C4-52785A393B8C}" destId="{1D4CA44A-01E9-41CC-B9E5-5CBC3CF6FB33}" srcOrd="0" destOrd="0" presId="urn:microsoft.com/office/officeart/2005/8/layout/hProcess9"/>
    <dgm:cxn modelId="{21633F89-9FB2-4B60-910F-97F63C393959}" type="presParOf" srcId="{C9825BF9-256E-4AF9-B9C4-52785A393B8C}" destId="{DDBD90B6-BB2B-4B2E-A039-B91BFC77E729}" srcOrd="1" destOrd="0" presId="urn:microsoft.com/office/officeart/2005/8/layout/hProcess9"/>
    <dgm:cxn modelId="{B19CDF3E-2796-4C6D-9B7C-66A18875CB82}" type="presParOf" srcId="{DDBD90B6-BB2B-4B2E-A039-B91BFC77E729}" destId="{5D75D86E-4CA6-4EDD-9BD8-E79C8E378900}" srcOrd="0" destOrd="0" presId="urn:microsoft.com/office/officeart/2005/8/layout/hProcess9"/>
    <dgm:cxn modelId="{2399431B-FD2B-44F4-9B6F-5F14FBB500C0}" type="presParOf" srcId="{DDBD90B6-BB2B-4B2E-A039-B91BFC77E729}" destId="{81012FD8-41B0-4D97-AA4F-64B60B4DEF57}" srcOrd="1" destOrd="0" presId="urn:microsoft.com/office/officeart/2005/8/layout/hProcess9"/>
    <dgm:cxn modelId="{62A8BCF1-549E-471D-8113-A88ECDA4852A}" type="presParOf" srcId="{DDBD90B6-BB2B-4B2E-A039-B91BFC77E729}" destId="{D588D411-6CE2-418B-9826-C48D0154FC28}" srcOrd="2" destOrd="0" presId="urn:microsoft.com/office/officeart/2005/8/layout/hProcess9"/>
    <dgm:cxn modelId="{9984512A-E8E9-4631-8DA1-538BF6CBD6F8}" type="presParOf" srcId="{DDBD90B6-BB2B-4B2E-A039-B91BFC77E729}" destId="{B67547DF-F7AB-42FA-A66E-84083656D9BB}" srcOrd="3" destOrd="0" presId="urn:microsoft.com/office/officeart/2005/8/layout/hProcess9"/>
    <dgm:cxn modelId="{C136CE01-7485-43B8-99FA-15635B42F87F}" type="presParOf" srcId="{DDBD90B6-BB2B-4B2E-A039-B91BFC77E729}" destId="{B118F0A5-F3D1-4898-AA62-EFE7659459E2}" srcOrd="4" destOrd="0" presId="urn:microsoft.com/office/officeart/2005/8/layout/hProcess9"/>
    <dgm:cxn modelId="{E1820A8C-7912-43A6-8933-9084BD9506C7}" type="presParOf" srcId="{DDBD90B6-BB2B-4B2E-A039-B91BFC77E729}" destId="{6AC6944B-6CDF-4ABA-8726-FBF6F1F8B184}" srcOrd="5" destOrd="0" presId="urn:microsoft.com/office/officeart/2005/8/layout/hProcess9"/>
    <dgm:cxn modelId="{666CD2F2-DFA0-445A-A1A2-FA8F96687DCE}" type="presParOf" srcId="{DDBD90B6-BB2B-4B2E-A039-B91BFC77E729}" destId="{D5A39EBC-D015-4524-8CFD-72EF32647E68}" srcOrd="6" destOrd="0" presId="urn:microsoft.com/office/officeart/2005/8/layout/hProcess9"/>
    <dgm:cxn modelId="{374504F6-85C5-4333-B8D2-133446233A5C}" type="presParOf" srcId="{DDBD90B6-BB2B-4B2E-A039-B91BFC77E729}" destId="{9281102D-121F-45AA-8BE0-2ACC1B550CBC}" srcOrd="7" destOrd="0" presId="urn:microsoft.com/office/officeart/2005/8/layout/hProcess9"/>
    <dgm:cxn modelId="{4B55023B-25AE-47D7-BA56-2607A806880C}" type="presParOf" srcId="{DDBD90B6-BB2B-4B2E-A039-B91BFC77E729}" destId="{26BA2924-C653-4B2A-BFD3-85EEDDDCC87F}" srcOrd="8" destOrd="0" presId="urn:microsoft.com/office/officeart/2005/8/layout/hProcess9"/>
    <dgm:cxn modelId="{564B369F-0FEA-4E7D-8765-3A824C6F5F88}" type="presParOf" srcId="{DDBD90B6-BB2B-4B2E-A039-B91BFC77E729}" destId="{FC071639-D12B-44E2-9381-1131FB9CD7F8}" srcOrd="9" destOrd="0" presId="urn:microsoft.com/office/officeart/2005/8/layout/hProcess9"/>
    <dgm:cxn modelId="{95DC8D9A-C1B3-40C6-A27A-609333505765}" type="presParOf" srcId="{DDBD90B6-BB2B-4B2E-A039-B91BFC77E729}" destId="{FCCC643B-6BF6-4D89-BD7C-DCCF25FF7675}" srcOrd="10"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4CA44A-01E9-41CC-B9E5-5CBC3CF6FB33}">
      <dsp:nvSpPr>
        <dsp:cNvPr id="0" name=""/>
        <dsp:cNvSpPr/>
      </dsp:nvSpPr>
      <dsp:spPr>
        <a:xfrm>
          <a:off x="791593" y="0"/>
          <a:ext cx="8971387" cy="3636511"/>
        </a:xfrm>
        <a:prstGeom prst="rightArrow">
          <a:avLst/>
        </a:prstGeom>
        <a:gradFill rotWithShape="0">
          <a:gsLst>
            <a:gs pos="0">
              <a:schemeClr val="accent5">
                <a:tint val="40000"/>
                <a:hueOff val="0"/>
                <a:satOff val="0"/>
                <a:lumOff val="0"/>
                <a:alphaOff val="0"/>
                <a:tint val="98000"/>
                <a:lumMod val="114000"/>
              </a:schemeClr>
            </a:gs>
            <a:gs pos="100000">
              <a:schemeClr val="accent5">
                <a:tint val="40000"/>
                <a:hueOff val="0"/>
                <a:satOff val="0"/>
                <a:lumOff val="0"/>
                <a:alphaOff val="0"/>
                <a:shade val="90000"/>
                <a:lumMod val="84000"/>
              </a:schemeClr>
            </a:gs>
          </a:gsLst>
          <a:lin ang="5400000" scaled="0"/>
        </a:gradFill>
        <a:ln>
          <a:noFill/>
        </a:ln>
        <a:effectLst/>
        <a:scene3d>
          <a:camera prst="orthographicFront"/>
          <a:lightRig rig="flat" dir="t"/>
        </a:scene3d>
        <a:sp3d z="-190500" extrusionH="12700" prstMaterial="plastic">
          <a:bevelT w="50800" h="50800"/>
        </a:sp3d>
      </dsp:spPr>
      <dsp:style>
        <a:lnRef idx="0">
          <a:scrgbClr r="0" g="0" b="0"/>
        </a:lnRef>
        <a:fillRef idx="3">
          <a:scrgbClr r="0" g="0" b="0"/>
        </a:fillRef>
        <a:effectRef idx="0">
          <a:scrgbClr r="0" g="0" b="0"/>
        </a:effectRef>
        <a:fontRef idx="minor"/>
      </dsp:style>
    </dsp:sp>
    <dsp:sp modelId="{5D75D86E-4CA6-4EDD-9BD8-E79C8E378900}">
      <dsp:nvSpPr>
        <dsp:cNvPr id="0" name=""/>
        <dsp:cNvSpPr/>
      </dsp:nvSpPr>
      <dsp:spPr>
        <a:xfrm>
          <a:off x="0" y="1090953"/>
          <a:ext cx="1662727" cy="1454604"/>
        </a:xfrm>
        <a:prstGeom prst="roundRect">
          <a:avLst/>
        </a:prstGeom>
        <a:gradFill rotWithShape="0">
          <a:gsLst>
            <a:gs pos="0">
              <a:schemeClr val="accent5">
                <a:hueOff val="0"/>
                <a:satOff val="0"/>
                <a:lumOff val="0"/>
                <a:alphaOff val="0"/>
                <a:tint val="98000"/>
                <a:lumMod val="114000"/>
              </a:schemeClr>
            </a:gs>
            <a:gs pos="100000">
              <a:schemeClr val="accent5">
                <a:hueOff val="0"/>
                <a:satOff val="0"/>
                <a:lumOff val="0"/>
                <a:alphaOff val="0"/>
                <a:shade val="90000"/>
                <a:lumMod val="84000"/>
              </a:schemeClr>
            </a:gs>
          </a:gsLst>
          <a:lin ang="5400000" scaled="0"/>
        </a:gradFill>
        <a:ln>
          <a:noFill/>
        </a:ln>
        <a:effectLst>
          <a:outerShdw blurRad="38100" dist="25400" dir="5400000" rotWithShape="0">
            <a:srgbClr val="000000">
              <a:alpha val="4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fr-CA" sz="2000" kern="1200" baseline="0"/>
            <a:t>Médecin traitant</a:t>
          </a:r>
          <a:endParaRPr lang="fr-CA" sz="2000" kern="1200"/>
        </a:p>
      </dsp:txBody>
      <dsp:txXfrm>
        <a:off x="71008" y="1161961"/>
        <a:ext cx="1520711" cy="1312588"/>
      </dsp:txXfrm>
    </dsp:sp>
    <dsp:sp modelId="{D588D411-6CE2-418B-9826-C48D0154FC28}">
      <dsp:nvSpPr>
        <dsp:cNvPr id="0" name=""/>
        <dsp:cNvSpPr/>
      </dsp:nvSpPr>
      <dsp:spPr>
        <a:xfrm>
          <a:off x="1780023" y="1090953"/>
          <a:ext cx="1662727" cy="1454604"/>
        </a:xfrm>
        <a:prstGeom prst="roundRect">
          <a:avLst/>
        </a:prstGeom>
        <a:gradFill rotWithShape="0">
          <a:gsLst>
            <a:gs pos="0">
              <a:schemeClr val="accent5">
                <a:hueOff val="184352"/>
                <a:satOff val="-3599"/>
                <a:lumOff val="78"/>
                <a:alphaOff val="0"/>
                <a:tint val="98000"/>
                <a:lumMod val="114000"/>
              </a:schemeClr>
            </a:gs>
            <a:gs pos="100000">
              <a:schemeClr val="accent5">
                <a:hueOff val="184352"/>
                <a:satOff val="-3599"/>
                <a:lumOff val="78"/>
                <a:alphaOff val="0"/>
                <a:shade val="90000"/>
                <a:lumMod val="84000"/>
              </a:schemeClr>
            </a:gs>
          </a:gsLst>
          <a:lin ang="5400000" scaled="0"/>
        </a:gradFill>
        <a:ln>
          <a:noFill/>
        </a:ln>
        <a:effectLst>
          <a:outerShdw blurRad="38100" dist="25400" dir="5400000" rotWithShape="0">
            <a:srgbClr val="000000">
              <a:alpha val="4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fr-CA" sz="2000" kern="1200" baseline="0"/>
            <a:t>Infirmière chef</a:t>
          </a:r>
          <a:endParaRPr lang="fr-CA" sz="2000" kern="1200"/>
        </a:p>
      </dsp:txBody>
      <dsp:txXfrm>
        <a:off x="1851031" y="1161961"/>
        <a:ext cx="1520711" cy="1312588"/>
      </dsp:txXfrm>
    </dsp:sp>
    <dsp:sp modelId="{B118F0A5-F3D1-4898-AA62-EFE7659459E2}">
      <dsp:nvSpPr>
        <dsp:cNvPr id="0" name=""/>
        <dsp:cNvSpPr/>
      </dsp:nvSpPr>
      <dsp:spPr>
        <a:xfrm>
          <a:off x="3557289" y="1090953"/>
          <a:ext cx="1662727" cy="1454604"/>
        </a:xfrm>
        <a:prstGeom prst="roundRect">
          <a:avLst/>
        </a:prstGeom>
        <a:gradFill rotWithShape="0">
          <a:gsLst>
            <a:gs pos="0">
              <a:schemeClr val="accent5">
                <a:hueOff val="368704"/>
                <a:satOff val="-7198"/>
                <a:lumOff val="157"/>
                <a:alphaOff val="0"/>
                <a:tint val="98000"/>
                <a:lumMod val="114000"/>
              </a:schemeClr>
            </a:gs>
            <a:gs pos="100000">
              <a:schemeClr val="accent5">
                <a:hueOff val="368704"/>
                <a:satOff val="-7198"/>
                <a:lumOff val="157"/>
                <a:alphaOff val="0"/>
                <a:shade val="90000"/>
                <a:lumMod val="84000"/>
              </a:schemeClr>
            </a:gs>
          </a:gsLst>
          <a:lin ang="5400000" scaled="0"/>
        </a:gradFill>
        <a:ln>
          <a:noFill/>
        </a:ln>
        <a:effectLst>
          <a:outerShdw blurRad="38100" dist="25400" dir="5400000" rotWithShape="0">
            <a:srgbClr val="000000">
              <a:alpha val="4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fr-CA" sz="2000" kern="1200" baseline="0"/>
            <a:t>Résident en médecine</a:t>
          </a:r>
          <a:endParaRPr lang="fr-CA" sz="2000" kern="1200"/>
        </a:p>
      </dsp:txBody>
      <dsp:txXfrm>
        <a:off x="3628297" y="1161961"/>
        <a:ext cx="1520711" cy="1312588"/>
      </dsp:txXfrm>
    </dsp:sp>
    <dsp:sp modelId="{D5A39EBC-D015-4524-8CFD-72EF32647E68}">
      <dsp:nvSpPr>
        <dsp:cNvPr id="0" name=""/>
        <dsp:cNvSpPr/>
      </dsp:nvSpPr>
      <dsp:spPr>
        <a:xfrm>
          <a:off x="5334556" y="1090953"/>
          <a:ext cx="1662727" cy="1454604"/>
        </a:xfrm>
        <a:prstGeom prst="roundRect">
          <a:avLst/>
        </a:prstGeom>
        <a:gradFill rotWithShape="0">
          <a:gsLst>
            <a:gs pos="0">
              <a:schemeClr val="accent5">
                <a:hueOff val="553057"/>
                <a:satOff val="-10798"/>
                <a:lumOff val="235"/>
                <a:alphaOff val="0"/>
                <a:tint val="98000"/>
                <a:lumMod val="114000"/>
              </a:schemeClr>
            </a:gs>
            <a:gs pos="100000">
              <a:schemeClr val="accent5">
                <a:hueOff val="553057"/>
                <a:satOff val="-10798"/>
                <a:lumOff val="235"/>
                <a:alphaOff val="0"/>
                <a:shade val="90000"/>
                <a:lumMod val="84000"/>
              </a:schemeClr>
            </a:gs>
          </a:gsLst>
          <a:lin ang="5400000" scaled="0"/>
        </a:gradFill>
        <a:ln>
          <a:noFill/>
        </a:ln>
        <a:effectLst>
          <a:outerShdw blurRad="38100" dist="25400" dir="5400000" rotWithShape="0">
            <a:srgbClr val="000000">
              <a:alpha val="4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fr-CA" sz="2000" kern="1200" baseline="0" dirty="0"/>
            <a:t>Stagiaire en médecine</a:t>
          </a:r>
          <a:endParaRPr lang="fr-CA" sz="2000" kern="1200" dirty="0"/>
        </a:p>
      </dsp:txBody>
      <dsp:txXfrm>
        <a:off x="5405564" y="1161961"/>
        <a:ext cx="1520711" cy="1312588"/>
      </dsp:txXfrm>
    </dsp:sp>
    <dsp:sp modelId="{26BA2924-C653-4B2A-BFD3-85EEDDDCC87F}">
      <dsp:nvSpPr>
        <dsp:cNvPr id="0" name=""/>
        <dsp:cNvSpPr/>
      </dsp:nvSpPr>
      <dsp:spPr>
        <a:xfrm>
          <a:off x="7111822" y="1090953"/>
          <a:ext cx="1662727" cy="1454604"/>
        </a:xfrm>
        <a:prstGeom prst="roundRect">
          <a:avLst/>
        </a:prstGeom>
        <a:gradFill rotWithShape="0">
          <a:gsLst>
            <a:gs pos="0">
              <a:schemeClr val="accent5">
                <a:hueOff val="737409"/>
                <a:satOff val="-14397"/>
                <a:lumOff val="314"/>
                <a:alphaOff val="0"/>
                <a:tint val="98000"/>
                <a:lumMod val="114000"/>
              </a:schemeClr>
            </a:gs>
            <a:gs pos="100000">
              <a:schemeClr val="accent5">
                <a:hueOff val="737409"/>
                <a:satOff val="-14397"/>
                <a:lumOff val="314"/>
                <a:alphaOff val="0"/>
                <a:shade val="90000"/>
                <a:lumMod val="84000"/>
              </a:schemeClr>
            </a:gs>
          </a:gsLst>
          <a:lin ang="5400000" scaled="0"/>
        </a:gradFill>
        <a:ln>
          <a:noFill/>
        </a:ln>
        <a:effectLst>
          <a:outerShdw blurRad="38100" dist="25400" dir="5400000" rotWithShape="0">
            <a:srgbClr val="000000">
              <a:alpha val="4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fr-CA" sz="2000" kern="1200" baseline="0"/>
            <a:t>Technicien ECG</a:t>
          </a:r>
          <a:endParaRPr lang="fr-CA" sz="2000" kern="1200"/>
        </a:p>
      </dsp:txBody>
      <dsp:txXfrm>
        <a:off x="7182830" y="1161961"/>
        <a:ext cx="1520711" cy="1312588"/>
      </dsp:txXfrm>
    </dsp:sp>
    <dsp:sp modelId="{FCCC643B-6BF6-4D89-BD7C-DCCF25FF7675}">
      <dsp:nvSpPr>
        <dsp:cNvPr id="0" name=""/>
        <dsp:cNvSpPr/>
      </dsp:nvSpPr>
      <dsp:spPr>
        <a:xfrm>
          <a:off x="8889089" y="1090953"/>
          <a:ext cx="1662727" cy="1454604"/>
        </a:xfrm>
        <a:prstGeom prst="roundRect">
          <a:avLst/>
        </a:prstGeom>
        <a:gradFill rotWithShape="0">
          <a:gsLst>
            <a:gs pos="0">
              <a:schemeClr val="accent5">
                <a:hueOff val="921761"/>
                <a:satOff val="-17996"/>
                <a:lumOff val="392"/>
                <a:alphaOff val="0"/>
                <a:tint val="98000"/>
                <a:lumMod val="114000"/>
              </a:schemeClr>
            </a:gs>
            <a:gs pos="100000">
              <a:schemeClr val="accent5">
                <a:hueOff val="921761"/>
                <a:satOff val="-17996"/>
                <a:lumOff val="392"/>
                <a:alphaOff val="0"/>
                <a:shade val="90000"/>
                <a:lumMod val="84000"/>
              </a:schemeClr>
            </a:gs>
          </a:gsLst>
          <a:lin ang="5400000" scaled="0"/>
        </a:gradFill>
        <a:ln>
          <a:noFill/>
        </a:ln>
        <a:effectLst>
          <a:outerShdw blurRad="38100" dist="25400" dir="5400000" rotWithShape="0">
            <a:srgbClr val="000000">
              <a:alpha val="4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fr-CA" sz="2000" kern="1200" baseline="0"/>
            <a:t>Soins respiratoires</a:t>
          </a:r>
          <a:endParaRPr lang="fr-CA" sz="2000" kern="1200"/>
        </a:p>
      </dsp:txBody>
      <dsp:txXfrm>
        <a:off x="8960097" y="1161961"/>
        <a:ext cx="1520711" cy="1312588"/>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CA"/>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73E2CD7-B41D-4324-8464-34B3D9F270D0}" type="datetimeFigureOut">
              <a:rPr lang="fr-CA" smtClean="0"/>
              <a:t>24/04/25</a:t>
            </a:fld>
            <a:endParaRPr lang="fr-CA"/>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CA"/>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CA"/>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CA"/>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353576A-BB80-43DB-8CE5-E0538D4A39FA}" type="slidenum">
              <a:rPr lang="fr-CA" smtClean="0"/>
              <a:t>‹N°›</a:t>
            </a:fld>
            <a:endParaRPr lang="fr-CA"/>
          </a:p>
        </p:txBody>
      </p:sp>
    </p:spTree>
    <p:extLst>
      <p:ext uri="{BB962C8B-B14F-4D97-AF65-F5344CB8AC3E}">
        <p14:creationId xmlns:p14="http://schemas.microsoft.com/office/powerpoint/2010/main" val="2073982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57931012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9" name="Rectangle 8"/>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fr-FR"/>
              <a:t>Modifiez le style du titre</a:t>
            </a:r>
            <a:endParaRPr lang="en-US" dirty="0"/>
          </a:p>
        </p:txBody>
      </p:sp>
      <p:sp>
        <p:nvSpPr>
          <p:cNvPr id="3" name="Subtitle 2"/>
          <p:cNvSpPr>
            <a:spLocks noGrp="1"/>
          </p:cNvSpPr>
          <p:nvPr>
            <p:ph type="subTitle" idx="1"/>
          </p:nvPr>
        </p:nvSpPr>
        <p:spPr bwMode="gray">
          <a:xfrm>
            <a:off x="1154955" y="4777380"/>
            <a:ext cx="8825658"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endParaRPr lang="en-US" dirty="0"/>
          </a:p>
        </p:txBody>
      </p:sp>
      <p:sp>
        <p:nvSpPr>
          <p:cNvPr id="4" name="Date Placeholder 3"/>
          <p:cNvSpPr>
            <a:spLocks noGrp="1"/>
          </p:cNvSpPr>
          <p:nvPr>
            <p:ph type="dt" sz="half" idx="10"/>
          </p:nvPr>
        </p:nvSpPr>
        <p:spPr bwMode="gray">
          <a:xfrm rot="5400000">
            <a:off x="10158984" y="1792224"/>
            <a:ext cx="990599" cy="304799"/>
          </a:xfrm>
        </p:spPr>
        <p:txBody>
          <a:bodyPr anchor="t"/>
          <a:lstStyle>
            <a:lvl1pPr algn="l">
              <a:defRPr b="0" i="0">
                <a:solidFill>
                  <a:schemeClr val="bg1">
                    <a:alpha val="60000"/>
                  </a:schemeClr>
                </a:solidFill>
              </a:defRPr>
            </a:lvl1pPr>
          </a:lstStyle>
          <a:p>
            <a:r>
              <a:rPr lang="fr-FR"/>
              <a:t>3 /10/2026</a:t>
            </a:r>
            <a:endParaRPr lang="en-US" dirty="0"/>
          </a:p>
        </p:txBody>
      </p:sp>
      <p:sp>
        <p:nvSpPr>
          <p:cNvPr id="5" name="Footer Placeholder 4"/>
          <p:cNvSpPr>
            <a:spLocks noGrp="1"/>
          </p:cNvSpPr>
          <p:nvPr>
            <p:ph type="ftr" sz="quarter" idx="11"/>
          </p:nvPr>
        </p:nvSpPr>
        <p:spPr bwMode="gray">
          <a:xfrm rot="5400000">
            <a:off x="8951976" y="3227832"/>
            <a:ext cx="3859795" cy="304801"/>
          </a:xfrm>
        </p:spPr>
        <p:txBody>
          <a:bodyPr/>
          <a:lstStyle>
            <a:lvl1pPr>
              <a:defRPr b="0" i="0">
                <a:solidFill>
                  <a:schemeClr val="bg1">
                    <a:alpha val="60000"/>
                  </a:schemeClr>
                </a:solidFill>
              </a:defRPr>
            </a:lvl1pPr>
          </a:lstStyle>
          <a:p>
            <a:r>
              <a:rPr lang="en-US"/>
              <a:t>Votre nom</a:t>
            </a:r>
            <a:endParaRPr lang="en-US" dirty="0"/>
          </a:p>
        </p:txBody>
      </p:sp>
      <p:sp>
        <p:nvSpPr>
          <p:cNvPr id="11" name="Rectangle 1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2" name="Slide Number Placeholder 5"/>
          <p:cNvSpPr>
            <a:spLocks noGrp="1"/>
          </p:cNvSpPr>
          <p:nvPr>
            <p:ph type="sldNum" sz="quarter" idx="12"/>
          </p:nvPr>
        </p:nvSpPr>
        <p:spPr>
          <a:xfrm>
            <a:off x="10352540" y="295729"/>
            <a:ext cx="838199" cy="767687"/>
          </a:xfrm>
        </p:spPr>
        <p:txBody>
          <a:bodyPr/>
          <a:lstStyle/>
          <a:p>
            <a:fld id="{270EE3C7-AF1F-4BDA-826E-C05D5B9FF57E}" type="slidenum">
              <a:rPr lang="en-US" smtClean="0"/>
              <a:t>‹N°›</a:t>
            </a:fld>
            <a:endParaRPr lang="en-US" dirty="0"/>
          </a:p>
        </p:txBody>
      </p:sp>
    </p:spTree>
    <p:extLst>
      <p:ext uri="{BB962C8B-B14F-4D97-AF65-F5344CB8AC3E}">
        <p14:creationId xmlns:p14="http://schemas.microsoft.com/office/powerpoint/2010/main" val="1126052133"/>
      </p:ext>
    </p:extLst>
  </p:cSld>
  <p:clrMapOvr>
    <a:masterClrMapping/>
  </p:clrMapOvr>
  <mc:AlternateContent xmlns:mc="http://schemas.openxmlformats.org/markup-compatibility/2006" xmlns:p14="http://schemas.microsoft.com/office/powerpoint/2010/main">
    <mc:Choice Requires="p14">
      <p:transition spd="slow" p14:dur="2000">
        <p14:doors/>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 panoramique avec légende">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3" name="Rectangle 12"/>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1"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4969927"/>
            <a:ext cx="8825659" cy="566738"/>
          </a:xfrm>
        </p:spPr>
        <p:txBody>
          <a:bodyPr anchor="b">
            <a:normAutofit/>
          </a:bodyPr>
          <a:lstStyle>
            <a:lvl1pPr algn="l">
              <a:defRPr sz="2400" b="0"/>
            </a:lvl1pPr>
          </a:lstStyle>
          <a:p>
            <a:r>
              <a:rPr lang="fr-FR"/>
              <a:t>Modifiez le style du titre</a:t>
            </a:r>
            <a:endParaRPr lang="en-US" dirty="0"/>
          </a:p>
        </p:txBody>
      </p:sp>
      <p:sp>
        <p:nvSpPr>
          <p:cNvPr id="3" name="Picture Placeholder 2"/>
          <p:cNvSpPr>
            <a:spLocks noGrp="1" noChangeAspect="1"/>
          </p:cNvSpPr>
          <p:nvPr>
            <p:ph type="pic" idx="1"/>
          </p:nvPr>
        </p:nvSpPr>
        <p:spPr>
          <a:xfrm>
            <a:off x="1154954" y="685800"/>
            <a:ext cx="8825659"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a:t>Cliquez sur l'icône pour ajouter une image</a:t>
            </a:r>
            <a:endParaRPr lang="en-US" dirty="0"/>
          </a:p>
        </p:txBody>
      </p:sp>
      <p:sp>
        <p:nvSpPr>
          <p:cNvPr id="4" name="Text Placeholder 3"/>
          <p:cNvSpPr>
            <a:spLocks noGrp="1"/>
          </p:cNvSpPr>
          <p:nvPr>
            <p:ph type="body" sz="half" idx="2"/>
          </p:nvPr>
        </p:nvSpPr>
        <p:spPr>
          <a:xfrm>
            <a:off x="1154954" y="5536665"/>
            <a:ext cx="8825658" cy="493712"/>
          </a:xfrm>
        </p:spPr>
        <p:txBody>
          <a:bodyPr>
            <a:normAutofit/>
          </a:bodyPr>
          <a:lstStyle>
            <a:lvl1pPr marL="0" indent="0">
              <a:buNone/>
              <a:defRPr sz="12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r>
              <a:rPr lang="fr-FR"/>
              <a:t>3 /10/2026</a:t>
            </a:r>
            <a:endParaRPr lang="en-US" dirty="0"/>
          </a:p>
        </p:txBody>
      </p:sp>
      <p:sp>
        <p:nvSpPr>
          <p:cNvPr id="6" name="Footer Placeholder 5"/>
          <p:cNvSpPr>
            <a:spLocks noGrp="1"/>
          </p:cNvSpPr>
          <p:nvPr>
            <p:ph type="ftr" sz="quarter" idx="11"/>
          </p:nvPr>
        </p:nvSpPr>
        <p:spPr/>
        <p:txBody>
          <a:bodyPr/>
          <a:lstStyle/>
          <a:p>
            <a:r>
              <a:rPr lang="en-US"/>
              <a:t>Votre nom</a:t>
            </a:r>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270EE3C7-AF1F-4BDA-826E-C05D5B9FF57E}" type="slidenum">
              <a:rPr lang="en-US" smtClean="0"/>
              <a:t>‹N°›</a:t>
            </a:fld>
            <a:endParaRPr lang="en-US" dirty="0"/>
          </a:p>
        </p:txBody>
      </p:sp>
    </p:spTree>
    <p:extLst>
      <p:ext uri="{BB962C8B-B14F-4D97-AF65-F5344CB8AC3E}">
        <p14:creationId xmlns:p14="http://schemas.microsoft.com/office/powerpoint/2010/main" val="4165652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re et légende">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48798" y="1063417"/>
            <a:ext cx="8831816" cy="1372986"/>
          </a:xfrm>
        </p:spPr>
        <p:txBody>
          <a:bodyPr/>
          <a:lstStyle>
            <a:lvl1pPr>
              <a:defRPr sz="4000"/>
            </a:lvl1pPr>
          </a:lstStyle>
          <a:p>
            <a:r>
              <a:rPr lang="fr-FR"/>
              <a:t>Modifiez le style du titre</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r>
              <a:rPr lang="fr-FR"/>
              <a:t>3 /10/2026</a:t>
            </a:r>
            <a:endParaRPr lang="en-US" dirty="0"/>
          </a:p>
        </p:txBody>
      </p:sp>
      <p:sp>
        <p:nvSpPr>
          <p:cNvPr id="5" name="Footer Placeholder 4"/>
          <p:cNvSpPr>
            <a:spLocks noGrp="1"/>
          </p:cNvSpPr>
          <p:nvPr>
            <p:ph type="ftr" sz="quarter" idx="11"/>
          </p:nvPr>
        </p:nvSpPr>
        <p:spPr/>
        <p:txBody>
          <a:bodyPr/>
          <a:lstStyle/>
          <a:p>
            <a:r>
              <a:rPr lang="en-US"/>
              <a:t>Votre nom</a:t>
            </a:r>
            <a:endParaRPr lang="en-US" dirty="0"/>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270EE3C7-AF1F-4BDA-826E-C05D5B9FF57E}" type="slidenum">
              <a:rPr lang="en-US" smtClean="0"/>
              <a:t>‹N°›</a:t>
            </a:fld>
            <a:endParaRPr lang="en-US" dirty="0"/>
          </a:p>
        </p:txBody>
      </p:sp>
    </p:spTree>
    <p:extLst>
      <p:ext uri="{BB962C8B-B14F-4D97-AF65-F5344CB8AC3E}">
        <p14:creationId xmlns:p14="http://schemas.microsoft.com/office/powerpoint/2010/main" val="26048107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Citation avec légende">
    <p:spTree>
      <p:nvGrpSpPr>
        <p:cNvPr id="1" name=""/>
        <p:cNvGrpSpPr/>
        <p:nvPr/>
      </p:nvGrpSpPr>
      <p:grpSpPr>
        <a:xfrm>
          <a:off x="0" y="0"/>
          <a:ext cx="0" cy="0"/>
          <a:chOff x="0" y="0"/>
          <a:chExt cx="0" cy="0"/>
        </a:xfrm>
      </p:grpSpPr>
      <p:grpSp>
        <p:nvGrpSpPr>
          <p:cNvPr id="3" name="Group 2"/>
          <p:cNvGrpSpPr/>
          <p:nvPr/>
        </p:nvGrpSpPr>
        <p:grpSpPr>
          <a:xfrm>
            <a:off x="0" y="0"/>
            <a:ext cx="12192000" cy="6858000"/>
            <a:chOff x="0" y="0"/>
            <a:chExt cx="12192000" cy="6858000"/>
          </a:xfrm>
        </p:grpSpPr>
        <p:sp>
          <p:nvSpPr>
            <p:cNvPr id="17" name="Rectangle 16"/>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Oval 19"/>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Oval 24"/>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8"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6" name="TextBox 15"/>
          <p:cNvSpPr txBox="1"/>
          <p:nvPr/>
        </p:nvSpPr>
        <p:spPr bwMode="gray">
          <a:xfrm>
            <a:off x="881566" y="607336"/>
            <a:ext cx="801912"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13" name="TextBox 12"/>
          <p:cNvSpPr txBox="1"/>
          <p:nvPr/>
        </p:nvSpPr>
        <p:spPr bwMode="gray">
          <a:xfrm>
            <a:off x="9884458" y="2613787"/>
            <a:ext cx="652763"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2" name="Title 1"/>
          <p:cNvSpPr>
            <a:spLocks noGrp="1"/>
          </p:cNvSpPr>
          <p:nvPr>
            <p:ph type="title"/>
          </p:nvPr>
        </p:nvSpPr>
        <p:spPr>
          <a:xfrm>
            <a:off x="1581878" y="982134"/>
            <a:ext cx="8453906" cy="2696632"/>
          </a:xfrm>
        </p:spPr>
        <p:txBody>
          <a:bodyPr/>
          <a:lstStyle>
            <a:lvl1pPr>
              <a:defRPr sz="4000"/>
            </a:lvl1pPr>
          </a:lstStyle>
          <a:p>
            <a:r>
              <a:rPr lang="fr-FR"/>
              <a:t>Modifiez le style du titre</a:t>
            </a:r>
            <a:endParaRPr lang="en-US" dirty="0"/>
          </a:p>
        </p:txBody>
      </p:sp>
      <p:sp>
        <p:nvSpPr>
          <p:cNvPr id="14" name="Text Placeholder 3"/>
          <p:cNvSpPr>
            <a:spLocks noGrp="1"/>
          </p:cNvSpPr>
          <p:nvPr>
            <p:ph type="body" sz="half" idx="13"/>
          </p:nvPr>
        </p:nvSpPr>
        <p:spPr bwMode="gray">
          <a:xfrm>
            <a:off x="1945945" y="3678766"/>
            <a:ext cx="7731219" cy="342174"/>
          </a:xfrm>
        </p:spPr>
        <p:txBody>
          <a:bodyPr anchor="t">
            <a:normAutofit/>
          </a:bodyPr>
          <a:lstStyle>
            <a:lvl1pPr marL="0" indent="0">
              <a:buNone/>
              <a:defRPr lang="en-US" sz="1400" b="0" i="0" kern="1200" cap="small" dirty="0">
                <a:solidFill>
                  <a:schemeClr val="accent1">
                    <a:lumMod val="60000"/>
                    <a:lumOff val="40000"/>
                  </a:schemeClr>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10" name="Text Placeholder 3"/>
          <p:cNvSpPr>
            <a:spLocks noGrp="1"/>
          </p:cNvSpPr>
          <p:nvPr>
            <p:ph type="body" sz="half" idx="2"/>
          </p:nvPr>
        </p:nvSpPr>
        <p:spPr>
          <a:xfrm>
            <a:off x="1154954" y="5029199"/>
            <a:ext cx="9244897" cy="997857"/>
          </a:xfrm>
        </p:spPr>
        <p:txBody>
          <a:bodyPr anchor="ct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r>
              <a:rPr lang="fr-FR"/>
              <a:t>3 /10/2026</a:t>
            </a:r>
            <a:endParaRPr lang="en-US" dirty="0"/>
          </a:p>
        </p:txBody>
      </p:sp>
      <p:sp>
        <p:nvSpPr>
          <p:cNvPr id="5" name="Footer Placeholder 4"/>
          <p:cNvSpPr>
            <a:spLocks noGrp="1"/>
          </p:cNvSpPr>
          <p:nvPr>
            <p:ph type="ftr" sz="quarter" idx="11"/>
          </p:nvPr>
        </p:nvSpPr>
        <p:spPr/>
        <p:txBody>
          <a:bodyPr/>
          <a:lstStyle/>
          <a:p>
            <a:r>
              <a:rPr lang="en-US"/>
              <a:t>Votre nom</a:t>
            </a:r>
            <a:endParaRPr lang="en-US" dirty="0"/>
          </a:p>
        </p:txBody>
      </p:sp>
      <p:sp>
        <p:nvSpPr>
          <p:cNvPr id="19" name="Rectangle 18"/>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270EE3C7-AF1F-4BDA-826E-C05D5B9FF57E}" type="slidenum">
              <a:rPr lang="en-US" smtClean="0"/>
              <a:t>‹N°›</a:t>
            </a:fld>
            <a:endParaRPr lang="en-US" dirty="0"/>
          </a:p>
        </p:txBody>
      </p:sp>
    </p:spTree>
    <p:extLst>
      <p:ext uri="{BB962C8B-B14F-4D97-AF65-F5344CB8AC3E}">
        <p14:creationId xmlns:p14="http://schemas.microsoft.com/office/powerpoint/2010/main" val="25942348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Carte nom">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fr-FR"/>
              <a:t>Modifiez le style du titre</a:t>
            </a:r>
            <a:endParaRPr lang="en-US" dirty="0"/>
          </a:p>
        </p:txBody>
      </p:sp>
      <p:sp>
        <p:nvSpPr>
          <p:cNvPr id="3" name="Text Placeholder 2"/>
          <p:cNvSpPr>
            <a:spLocks noGrp="1"/>
          </p:cNvSpPr>
          <p:nvPr>
            <p:ph type="body" idx="1"/>
          </p:nvPr>
        </p:nvSpPr>
        <p:spPr>
          <a:xfrm>
            <a:off x="1154954" y="5024967"/>
            <a:ext cx="8825659" cy="860400"/>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r>
              <a:rPr lang="fr-FR"/>
              <a:t>3 /10/2026</a:t>
            </a:r>
            <a:endParaRPr lang="en-US" dirty="0"/>
          </a:p>
        </p:txBody>
      </p:sp>
      <p:sp>
        <p:nvSpPr>
          <p:cNvPr id="5" name="Footer Placeholder 4"/>
          <p:cNvSpPr>
            <a:spLocks noGrp="1"/>
          </p:cNvSpPr>
          <p:nvPr>
            <p:ph type="ftr" sz="quarter" idx="11"/>
          </p:nvPr>
        </p:nvSpPr>
        <p:spPr/>
        <p:txBody>
          <a:bodyPr/>
          <a:lstStyle/>
          <a:p>
            <a:r>
              <a:rPr lang="en-US"/>
              <a:t>Votre nom</a:t>
            </a:r>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270EE3C7-AF1F-4BDA-826E-C05D5B9FF57E}" type="slidenum">
              <a:rPr lang="en-US" smtClean="0"/>
              <a:t>‹N°›</a:t>
            </a:fld>
            <a:endParaRPr lang="en-US" dirty="0"/>
          </a:p>
        </p:txBody>
      </p:sp>
    </p:spTree>
    <p:extLst>
      <p:ext uri="{BB962C8B-B14F-4D97-AF65-F5344CB8AC3E}">
        <p14:creationId xmlns:p14="http://schemas.microsoft.com/office/powerpoint/2010/main" val="13145350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onnes">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fr-FR"/>
              <a:t>Modifiez le style du titre</a:t>
            </a:r>
            <a:endParaRPr lang="en-US" dirty="0"/>
          </a:p>
        </p:txBody>
      </p:sp>
      <p:sp>
        <p:nvSpPr>
          <p:cNvPr id="3" name="Text Placeholder 2"/>
          <p:cNvSpPr>
            <a:spLocks noGrp="1"/>
          </p:cNvSpPr>
          <p:nvPr>
            <p:ph type="body" idx="1"/>
          </p:nvPr>
        </p:nvSpPr>
        <p:spPr>
          <a:xfrm>
            <a:off x="1154954" y="2603502"/>
            <a:ext cx="314187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16" name="Text Placeholder 3"/>
          <p:cNvSpPr>
            <a:spLocks noGrp="1"/>
          </p:cNvSpPr>
          <p:nvPr>
            <p:ph type="body" sz="half" idx="15"/>
          </p:nvPr>
        </p:nvSpPr>
        <p:spPr>
          <a:xfrm>
            <a:off x="1154953" y="3179764"/>
            <a:ext cx="314187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Text Placeholder 4"/>
          <p:cNvSpPr>
            <a:spLocks noGrp="1"/>
          </p:cNvSpPr>
          <p:nvPr>
            <p:ph type="body" sz="quarter" idx="3"/>
          </p:nvPr>
        </p:nvSpPr>
        <p:spPr>
          <a:xfrm>
            <a:off x="4512721" y="2603500"/>
            <a:ext cx="3147009"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19" name="Text Placeholder 3"/>
          <p:cNvSpPr>
            <a:spLocks noGrp="1"/>
          </p:cNvSpPr>
          <p:nvPr>
            <p:ph type="body" sz="half" idx="16"/>
          </p:nvPr>
        </p:nvSpPr>
        <p:spPr>
          <a:xfrm>
            <a:off x="4512721" y="3179763"/>
            <a:ext cx="314700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14" name="Text Placeholder 4"/>
          <p:cNvSpPr>
            <a:spLocks noGrp="1"/>
          </p:cNvSpPr>
          <p:nvPr>
            <p:ph type="body" sz="quarter" idx="13"/>
          </p:nvPr>
        </p:nvSpPr>
        <p:spPr>
          <a:xfrm>
            <a:off x="7888135" y="2603501"/>
            <a:ext cx="3145730"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20" name="Text Placeholder 3"/>
          <p:cNvSpPr>
            <a:spLocks noGrp="1"/>
          </p:cNvSpPr>
          <p:nvPr>
            <p:ph type="body" sz="half" idx="17"/>
          </p:nvPr>
        </p:nvSpPr>
        <p:spPr>
          <a:xfrm>
            <a:off x="7888329" y="3179762"/>
            <a:ext cx="3145536"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cxnSp>
        <p:nvCxnSpPr>
          <p:cNvPr id="17" name="Straight Connector 16"/>
          <p:cNvCxnSpPr/>
          <p:nvPr/>
        </p:nvCxnSpPr>
        <p:spPr>
          <a:xfrm>
            <a:off x="440397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77240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r>
              <a:rPr lang="fr-FR"/>
              <a:t>3 /10/2026</a:t>
            </a:r>
            <a:endParaRPr lang="en-US" dirty="0"/>
          </a:p>
        </p:txBody>
      </p:sp>
      <p:sp>
        <p:nvSpPr>
          <p:cNvPr id="8" name="Footer Placeholder 7"/>
          <p:cNvSpPr>
            <a:spLocks noGrp="1"/>
          </p:cNvSpPr>
          <p:nvPr>
            <p:ph type="ftr" sz="quarter" idx="11"/>
          </p:nvPr>
        </p:nvSpPr>
        <p:spPr/>
        <p:txBody>
          <a:bodyPr/>
          <a:lstStyle/>
          <a:p>
            <a:r>
              <a:rPr lang="en-US"/>
              <a:t>Votre nom</a:t>
            </a:r>
            <a:endParaRPr lang="en-US" dirty="0"/>
          </a:p>
        </p:txBody>
      </p:sp>
      <p:sp>
        <p:nvSpPr>
          <p:cNvPr id="9" name="Slide Number Placeholder 8"/>
          <p:cNvSpPr>
            <a:spLocks noGrp="1"/>
          </p:cNvSpPr>
          <p:nvPr>
            <p:ph type="sldNum" sz="quarter" idx="12"/>
          </p:nvPr>
        </p:nvSpPr>
        <p:spPr/>
        <p:txBody>
          <a:bodyPr/>
          <a:lstStyle/>
          <a:p>
            <a:fld id="{270EE3C7-AF1F-4BDA-826E-C05D5B9FF57E}" type="slidenum">
              <a:rPr lang="en-US" smtClean="0"/>
              <a:t>‹N°›</a:t>
            </a:fld>
            <a:endParaRPr lang="en-US" dirty="0"/>
          </a:p>
        </p:txBody>
      </p:sp>
    </p:spTree>
    <p:extLst>
      <p:ext uri="{BB962C8B-B14F-4D97-AF65-F5344CB8AC3E}">
        <p14:creationId xmlns:p14="http://schemas.microsoft.com/office/powerpoint/2010/main" val="12789333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colonnes d’image">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fr-FR"/>
              <a:t>Modifiez le style du titre</a:t>
            </a:r>
            <a:endParaRPr lang="en-US" dirty="0"/>
          </a:p>
        </p:txBody>
      </p:sp>
      <p:sp>
        <p:nvSpPr>
          <p:cNvPr id="3" name="Text Placeholder 2"/>
          <p:cNvSpPr>
            <a:spLocks noGrp="1"/>
          </p:cNvSpPr>
          <p:nvPr>
            <p:ph type="body" idx="1"/>
          </p:nvPr>
        </p:nvSpPr>
        <p:spPr>
          <a:xfrm>
            <a:off x="1154954" y="4532844"/>
            <a:ext cx="305043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19" name="Picture Placeholder 2"/>
          <p:cNvSpPr>
            <a:spLocks noGrp="1" noChangeAspect="1"/>
          </p:cNvSpPr>
          <p:nvPr>
            <p:ph type="pic" idx="15"/>
          </p:nvPr>
        </p:nvSpPr>
        <p:spPr>
          <a:xfrm>
            <a:off x="1334553"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a:t>Cliquez sur l'icône pour ajouter une image</a:t>
            </a:r>
            <a:endParaRPr lang="en-US" dirty="0"/>
          </a:p>
        </p:txBody>
      </p:sp>
      <p:sp>
        <p:nvSpPr>
          <p:cNvPr id="22" name="Text Placeholder 3"/>
          <p:cNvSpPr>
            <a:spLocks noGrp="1"/>
          </p:cNvSpPr>
          <p:nvPr>
            <p:ph type="body" sz="half" idx="18"/>
          </p:nvPr>
        </p:nvSpPr>
        <p:spPr>
          <a:xfrm>
            <a:off x="1154954" y="5109106"/>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Text Placeholder 4"/>
          <p:cNvSpPr>
            <a:spLocks noGrp="1"/>
          </p:cNvSpPr>
          <p:nvPr>
            <p:ph type="body" sz="quarter" idx="3"/>
          </p:nvPr>
        </p:nvSpPr>
        <p:spPr>
          <a:xfrm>
            <a:off x="4568865" y="4532844"/>
            <a:ext cx="3050438" cy="576263"/>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1" name="Picture Placeholder 2"/>
          <p:cNvSpPr>
            <a:spLocks noGrp="1" noChangeAspect="1"/>
          </p:cNvSpPr>
          <p:nvPr>
            <p:ph type="pic" idx="21"/>
          </p:nvPr>
        </p:nvSpPr>
        <p:spPr>
          <a:xfrm>
            <a:off x="4748462" y="2603500"/>
            <a:ext cx="2691243"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a:t>Cliquez sur l'icône pour ajouter une image</a:t>
            </a:r>
            <a:endParaRPr lang="en-US" dirty="0"/>
          </a:p>
        </p:txBody>
      </p:sp>
      <p:sp>
        <p:nvSpPr>
          <p:cNvPr id="23" name="Text Placeholder 3"/>
          <p:cNvSpPr>
            <a:spLocks noGrp="1"/>
          </p:cNvSpPr>
          <p:nvPr>
            <p:ph type="body" sz="half" idx="19"/>
          </p:nvPr>
        </p:nvSpPr>
        <p:spPr>
          <a:xfrm>
            <a:off x="4570172" y="5109105"/>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14" name="Text Placeholder 4"/>
          <p:cNvSpPr>
            <a:spLocks noGrp="1"/>
          </p:cNvSpPr>
          <p:nvPr>
            <p:ph type="body" sz="quarter" idx="13"/>
          </p:nvPr>
        </p:nvSpPr>
        <p:spPr>
          <a:xfrm>
            <a:off x="7982775" y="4532845"/>
            <a:ext cx="3051095"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2"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a:t>Cliquez sur l'icône pour ajouter une image</a:t>
            </a:r>
            <a:endParaRPr lang="en-US" dirty="0"/>
          </a:p>
        </p:txBody>
      </p:sp>
      <p:sp>
        <p:nvSpPr>
          <p:cNvPr id="24" name="Text Placeholder 3"/>
          <p:cNvSpPr>
            <a:spLocks noGrp="1"/>
          </p:cNvSpPr>
          <p:nvPr>
            <p:ph type="body" sz="half" idx="20"/>
          </p:nvPr>
        </p:nvSpPr>
        <p:spPr>
          <a:xfrm>
            <a:off x="7982775" y="5109104"/>
            <a:ext cx="3051096"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cxnSp>
        <p:nvCxnSpPr>
          <p:cNvPr id="43" name="Straight Connector 42"/>
          <p:cNvCxnSpPr/>
          <p:nvPr/>
        </p:nvCxnSpPr>
        <p:spPr>
          <a:xfrm>
            <a:off x="440583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7797802"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r>
              <a:rPr lang="fr-FR"/>
              <a:t>3 /10/2026</a:t>
            </a:r>
            <a:endParaRPr lang="en-US" dirty="0"/>
          </a:p>
        </p:txBody>
      </p:sp>
      <p:sp>
        <p:nvSpPr>
          <p:cNvPr id="8" name="Footer Placeholder 7"/>
          <p:cNvSpPr>
            <a:spLocks noGrp="1"/>
          </p:cNvSpPr>
          <p:nvPr>
            <p:ph type="ftr" sz="quarter" idx="11"/>
          </p:nvPr>
        </p:nvSpPr>
        <p:spPr>
          <a:xfrm>
            <a:off x="561111" y="6391838"/>
            <a:ext cx="3644282" cy="304801"/>
          </a:xfrm>
        </p:spPr>
        <p:txBody>
          <a:bodyPr/>
          <a:lstStyle/>
          <a:p>
            <a:r>
              <a:rPr lang="en-US"/>
              <a:t>Votre nom</a:t>
            </a:r>
            <a:endParaRPr lang="en-US" dirty="0"/>
          </a:p>
        </p:txBody>
      </p:sp>
      <p:sp>
        <p:nvSpPr>
          <p:cNvPr id="9" name="Slide Number Placeholder 8"/>
          <p:cNvSpPr>
            <a:spLocks noGrp="1"/>
          </p:cNvSpPr>
          <p:nvPr>
            <p:ph type="sldNum" sz="quarter" idx="12"/>
          </p:nvPr>
        </p:nvSpPr>
        <p:spPr/>
        <p:txBody>
          <a:bodyPr/>
          <a:lstStyle/>
          <a:p>
            <a:fld id="{270EE3C7-AF1F-4BDA-826E-C05D5B9FF57E}" type="slidenum">
              <a:rPr lang="en-US" smtClean="0"/>
              <a:t>‹N°›</a:t>
            </a:fld>
            <a:endParaRPr lang="en-US" dirty="0"/>
          </a:p>
        </p:txBody>
      </p:sp>
    </p:spTree>
    <p:extLst>
      <p:ext uri="{BB962C8B-B14F-4D97-AF65-F5344CB8AC3E}">
        <p14:creationId xmlns:p14="http://schemas.microsoft.com/office/powerpoint/2010/main" val="132760381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p>
            <a:r>
              <a:rPr lang="fr-FR"/>
              <a:t>Modifiez le style du titre</a:t>
            </a:r>
            <a:endParaRPr lang="en-US" dirty="0"/>
          </a:p>
        </p:txBody>
      </p:sp>
      <p:sp>
        <p:nvSpPr>
          <p:cNvPr id="3" name="Vertical Text Placeholder 2"/>
          <p:cNvSpPr>
            <a:spLocks noGrp="1"/>
          </p:cNvSpPr>
          <p:nvPr>
            <p:ph type="body" orient="vert" idx="1"/>
          </p:nvPr>
        </p:nvSpPr>
        <p:spPr>
          <a:xfrm>
            <a:off x="1154954" y="2603500"/>
            <a:ext cx="8825659" cy="3416300"/>
          </a:xfrm>
        </p:spPr>
        <p:txBody>
          <a:bodyPr vert="eaVert" anchor="t" anchorCtr="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a:xfrm>
            <a:off x="10695439" y="6391838"/>
            <a:ext cx="990599" cy="304799"/>
          </a:xfrm>
        </p:spPr>
        <p:txBody>
          <a:bodyPr/>
          <a:lstStyle/>
          <a:p>
            <a:r>
              <a:rPr lang="fr-FR"/>
              <a:t>3 /10/2026</a:t>
            </a:r>
            <a:endParaRPr lang="en-US" dirty="0"/>
          </a:p>
        </p:txBody>
      </p:sp>
      <p:sp>
        <p:nvSpPr>
          <p:cNvPr id="5" name="Footer Placeholder 4"/>
          <p:cNvSpPr>
            <a:spLocks noGrp="1"/>
          </p:cNvSpPr>
          <p:nvPr>
            <p:ph type="ftr" sz="quarter" idx="11"/>
          </p:nvPr>
        </p:nvSpPr>
        <p:spPr/>
        <p:txBody>
          <a:bodyPr/>
          <a:lstStyle/>
          <a:p>
            <a:r>
              <a:rPr lang="en-US"/>
              <a:t>Votre nom</a:t>
            </a:r>
            <a:endParaRPr lang="en-US" dirty="0"/>
          </a:p>
        </p:txBody>
      </p:sp>
      <p:sp>
        <p:nvSpPr>
          <p:cNvPr id="6" name="Slide Number Placeholder 5"/>
          <p:cNvSpPr>
            <a:spLocks noGrp="1"/>
          </p:cNvSpPr>
          <p:nvPr>
            <p:ph type="sldNum" sz="quarter" idx="12"/>
          </p:nvPr>
        </p:nvSpPr>
        <p:spPr/>
        <p:txBody>
          <a:bodyPr/>
          <a:lstStyle/>
          <a:p>
            <a:fld id="{270EE3C7-AF1F-4BDA-826E-C05D5B9FF57E}" type="slidenum">
              <a:rPr lang="en-US" smtClean="0"/>
              <a:t>‹N°›</a:t>
            </a:fld>
            <a:endParaRPr lang="en-US" dirty="0"/>
          </a:p>
        </p:txBody>
      </p:sp>
    </p:spTree>
    <p:extLst>
      <p:ext uri="{BB962C8B-B14F-4D97-AF65-F5344CB8AC3E}">
        <p14:creationId xmlns:p14="http://schemas.microsoft.com/office/powerpoint/2010/main" val="708796244"/>
      </p:ext>
    </p:extLst>
  </p:cSld>
  <p:clrMapOvr>
    <a:masterClrMapping/>
  </p:clrMapOvr>
  <mc:AlternateContent xmlns:mc="http://schemas.openxmlformats.org/markup-compatibility/2006" xmlns:p14="http://schemas.microsoft.com/office/powerpoint/2010/main">
    <mc:Choice Requires="p14">
      <p:transition spd="slow" p14:dur="2000">
        <p14:doors/>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Titre vertical et texte">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2" name="Rectangle 11"/>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bwMode="gray">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0"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85235" y="1278467"/>
            <a:ext cx="1409965" cy="4748590"/>
          </a:xfrm>
        </p:spPr>
        <p:txBody>
          <a:bodyPr vert="eaVert" anchor="b" anchorCtr="0"/>
          <a:lstStyle/>
          <a:p>
            <a:r>
              <a:rPr lang="fr-FR"/>
              <a:t>Modifiez le style du titre</a:t>
            </a:r>
            <a:endParaRPr lang="en-US" dirty="0"/>
          </a:p>
        </p:txBody>
      </p:sp>
      <p:sp>
        <p:nvSpPr>
          <p:cNvPr id="3" name="Vertical Text Placeholder 2"/>
          <p:cNvSpPr>
            <a:spLocks noGrp="1"/>
          </p:cNvSpPr>
          <p:nvPr>
            <p:ph type="body" orient="vert" idx="1"/>
          </p:nvPr>
        </p:nvSpPr>
        <p:spPr>
          <a:xfrm>
            <a:off x="1154954" y="1278467"/>
            <a:ext cx="6256025" cy="4748590"/>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a:xfrm>
            <a:off x="10653104" y="6391838"/>
            <a:ext cx="992135" cy="304799"/>
          </a:xfrm>
        </p:spPr>
        <p:txBody>
          <a:bodyPr/>
          <a:lstStyle/>
          <a:p>
            <a:r>
              <a:rPr lang="fr-FR"/>
              <a:t>3 /10/2026</a:t>
            </a:r>
            <a:endParaRPr lang="en-US" dirty="0"/>
          </a:p>
        </p:txBody>
      </p:sp>
      <p:sp>
        <p:nvSpPr>
          <p:cNvPr id="5" name="Footer Placeholder 4"/>
          <p:cNvSpPr>
            <a:spLocks noGrp="1"/>
          </p:cNvSpPr>
          <p:nvPr>
            <p:ph type="ftr" sz="quarter" idx="11"/>
          </p:nvPr>
        </p:nvSpPr>
        <p:spPr/>
        <p:txBody>
          <a:bodyPr/>
          <a:lstStyle/>
          <a:p>
            <a:r>
              <a:rPr lang="en-US"/>
              <a:t>Votre nom</a:t>
            </a:r>
            <a:endParaRPr lang="en-US" dirty="0"/>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270EE3C7-AF1F-4BDA-826E-C05D5B9FF57E}" type="slidenum">
              <a:rPr lang="en-US" smtClean="0"/>
              <a:t>‹N°›</a:t>
            </a:fld>
            <a:endParaRPr lang="en-US" dirty="0"/>
          </a:p>
        </p:txBody>
      </p:sp>
    </p:spTree>
    <p:extLst>
      <p:ext uri="{BB962C8B-B14F-4D97-AF65-F5344CB8AC3E}">
        <p14:creationId xmlns:p14="http://schemas.microsoft.com/office/powerpoint/2010/main" val="1690365997"/>
      </p:ext>
    </p:extLst>
  </p:cSld>
  <p:clrMapOvr>
    <a:masterClrMapping/>
  </p:clrMapOvr>
  <mc:AlternateContent xmlns:mc="http://schemas.openxmlformats.org/markup-compatibility/2006" xmlns:p14="http://schemas.microsoft.com/office/powerpoint/2010/main">
    <mc:Choice Requires="p14">
      <p:transition spd="slow" p14:dur="2000">
        <p14:doors/>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fr-FR"/>
              <a:t>Modifiez le style du titre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endParaRPr lang="en-US" dirty="0"/>
          </a:p>
        </p:txBody>
      </p:sp>
      <p:sp>
        <p:nvSpPr>
          <p:cNvPr id="4" name="Date Placeholder 3"/>
          <p:cNvSpPr>
            <a:spLocks noGrp="1"/>
          </p:cNvSpPr>
          <p:nvPr>
            <p:ph type="dt" sz="half" idx="10"/>
          </p:nvPr>
        </p:nvSpPr>
        <p:spPr/>
        <p:txBody>
          <a:bodyPr/>
          <a:lstStyle/>
          <a:p>
            <a:r>
              <a:rPr lang="fr-FR"/>
              <a:t>3 /10/2026</a:t>
            </a:r>
            <a:endParaRPr lang="en-US" dirty="0"/>
          </a:p>
        </p:txBody>
      </p:sp>
      <p:sp>
        <p:nvSpPr>
          <p:cNvPr id="5" name="Footer Placeholder 4"/>
          <p:cNvSpPr>
            <a:spLocks noGrp="1"/>
          </p:cNvSpPr>
          <p:nvPr>
            <p:ph type="ftr" sz="quarter" idx="11"/>
          </p:nvPr>
        </p:nvSpPr>
        <p:spPr/>
        <p:txBody>
          <a:bodyPr/>
          <a:lstStyle/>
          <a:p>
            <a:r>
              <a:rPr lang="en-US"/>
              <a:t>Votre nom</a:t>
            </a:r>
            <a:endParaRPr lang="en-US" dirty="0"/>
          </a:p>
        </p:txBody>
      </p:sp>
      <p:sp>
        <p:nvSpPr>
          <p:cNvPr id="6" name="Slide Number Placeholder 5"/>
          <p:cNvSpPr>
            <a:spLocks noGrp="1"/>
          </p:cNvSpPr>
          <p:nvPr>
            <p:ph type="sldNum" sz="quarter" idx="12"/>
          </p:nvPr>
        </p:nvSpPr>
        <p:spPr/>
        <p:txBody>
          <a:bodyPr/>
          <a:lstStyle/>
          <a:p>
            <a:fld id="{270EE3C7-AF1F-4BDA-826E-C05D5B9FF57E}" type="slidenum">
              <a:rPr lang="en-US" smtClean="0"/>
              <a:t>‹N°›</a:t>
            </a:fld>
            <a:endParaRPr lang="en-US" dirty="0"/>
          </a:p>
        </p:txBody>
      </p:sp>
    </p:spTree>
    <p:extLst>
      <p:ext uri="{BB962C8B-B14F-4D97-AF65-F5344CB8AC3E}">
        <p14:creationId xmlns:p14="http://schemas.microsoft.com/office/powerpoint/2010/main" val="1253795760"/>
      </p:ext>
    </p:extLst>
  </p:cSld>
  <p:clrMapOvr>
    <a:masterClrMapping/>
  </p:clrMapOvr>
  <mc:AlternateContent xmlns:mc="http://schemas.openxmlformats.org/markup-compatibility/2006" xmlns:p14="http://schemas.microsoft.com/office/powerpoint/2010/main">
    <mc:Choice Requires="p14">
      <p:transition spd="slow" p14:dur="2000">
        <p14:doors/>
      </p:transition>
    </mc:Choice>
    <mc:Fallback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re et contenu">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r>
              <a:rPr lang="fr-FR"/>
              <a:t>3 /10/2026</a:t>
            </a:r>
            <a:endParaRPr lang="en-US" dirty="0"/>
          </a:p>
        </p:txBody>
      </p:sp>
      <p:sp>
        <p:nvSpPr>
          <p:cNvPr id="5" name="Footer Placeholder 4"/>
          <p:cNvSpPr>
            <a:spLocks noGrp="1"/>
          </p:cNvSpPr>
          <p:nvPr>
            <p:ph type="ftr" sz="quarter" idx="11"/>
          </p:nvPr>
        </p:nvSpPr>
        <p:spPr/>
        <p:txBody>
          <a:bodyPr/>
          <a:lstStyle/>
          <a:p>
            <a:r>
              <a:rPr lang="en-US"/>
              <a:t>Votre nom</a:t>
            </a:r>
            <a:endParaRPr lang="en-US" dirty="0"/>
          </a:p>
        </p:txBody>
      </p:sp>
      <p:sp>
        <p:nvSpPr>
          <p:cNvPr id="6" name="Slide Number Placeholder 5"/>
          <p:cNvSpPr>
            <a:spLocks noGrp="1"/>
          </p:cNvSpPr>
          <p:nvPr>
            <p:ph type="sldNum" sz="quarter" idx="12"/>
          </p:nvPr>
        </p:nvSpPr>
        <p:spPr/>
        <p:txBody>
          <a:bodyPr/>
          <a:lstStyle/>
          <a:p>
            <a:fld id="{270EE3C7-AF1F-4BDA-826E-C05D5B9FF57E}" type="slidenum">
              <a:rPr lang="en-US" smtClean="0"/>
              <a:t>‹N°›</a:t>
            </a:fld>
            <a:endParaRPr lang="en-US" dirty="0"/>
          </a:p>
        </p:txBody>
      </p:sp>
    </p:spTree>
    <p:extLst>
      <p:ext uri="{BB962C8B-B14F-4D97-AF65-F5344CB8AC3E}">
        <p14:creationId xmlns:p14="http://schemas.microsoft.com/office/powerpoint/2010/main" val="423960610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p14:doors/>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idx="1"/>
          </p:nvPr>
        </p:nvSpPr>
        <p:spPr>
          <a:xfrm>
            <a:off x="1154954" y="2603500"/>
            <a:ext cx="8825659" cy="3416300"/>
          </a:xfrm>
        </p:spPr>
        <p:txBody>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en-US" dirty="0"/>
          </a:p>
        </p:txBody>
      </p:sp>
      <p:sp>
        <p:nvSpPr>
          <p:cNvPr id="4" name="Date Placeholder 3"/>
          <p:cNvSpPr>
            <a:spLocks noGrp="1"/>
          </p:cNvSpPr>
          <p:nvPr>
            <p:ph type="dt" sz="half" idx="10"/>
          </p:nvPr>
        </p:nvSpPr>
        <p:spPr/>
        <p:txBody>
          <a:bodyPr/>
          <a:lstStyle/>
          <a:p>
            <a:r>
              <a:rPr lang="fr-FR"/>
              <a:t>3 /10/2026</a:t>
            </a:r>
            <a:endParaRPr lang="en-US" dirty="0"/>
          </a:p>
        </p:txBody>
      </p:sp>
      <p:sp>
        <p:nvSpPr>
          <p:cNvPr id="5" name="Footer Placeholder 4"/>
          <p:cNvSpPr>
            <a:spLocks noGrp="1"/>
          </p:cNvSpPr>
          <p:nvPr>
            <p:ph type="ftr" sz="quarter" idx="11"/>
          </p:nvPr>
        </p:nvSpPr>
        <p:spPr/>
        <p:txBody>
          <a:bodyPr/>
          <a:lstStyle/>
          <a:p>
            <a:r>
              <a:rPr lang="en-US"/>
              <a:t>Votre nom</a:t>
            </a:r>
            <a:endParaRPr lang="en-US" dirty="0"/>
          </a:p>
        </p:txBody>
      </p:sp>
      <p:sp>
        <p:nvSpPr>
          <p:cNvPr id="6" name="Slide Number Placeholder 5"/>
          <p:cNvSpPr>
            <a:spLocks noGrp="1"/>
          </p:cNvSpPr>
          <p:nvPr>
            <p:ph type="sldNum" sz="quarter" idx="12"/>
          </p:nvPr>
        </p:nvSpPr>
        <p:spPr/>
        <p:txBody>
          <a:bodyPr/>
          <a:lstStyle/>
          <a:p>
            <a:fld id="{270EE3C7-AF1F-4BDA-826E-C05D5B9FF57E}" type="slidenum">
              <a:rPr lang="en-US" smtClean="0"/>
              <a:t>‹N°›</a:t>
            </a:fld>
            <a:endParaRPr lang="en-US" dirty="0"/>
          </a:p>
        </p:txBody>
      </p:sp>
    </p:spTree>
    <p:extLst>
      <p:ext uri="{BB962C8B-B14F-4D97-AF65-F5344CB8AC3E}">
        <p14:creationId xmlns:p14="http://schemas.microsoft.com/office/powerpoint/2010/main" val="295344604"/>
      </p:ext>
    </p:extLst>
  </p:cSld>
  <p:clrMapOvr>
    <a:masterClrMapping/>
  </p:clrMapOvr>
  <mc:AlternateContent xmlns:mc="http://schemas.openxmlformats.org/markup-compatibility/2006" xmlns:p14="http://schemas.microsoft.com/office/powerpoint/2010/main">
    <mc:Choice Requires="p14">
      <p:transition spd="slow" p14:dur="2000">
        <p14:doors/>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fr-FR"/>
              <a:t>Modifiez le style du titre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r>
              <a:rPr lang="fr-FR"/>
              <a:t>3 /10/2026</a:t>
            </a:r>
            <a:endParaRPr lang="en-US" dirty="0"/>
          </a:p>
        </p:txBody>
      </p:sp>
      <p:sp>
        <p:nvSpPr>
          <p:cNvPr id="5" name="Footer Placeholder 4"/>
          <p:cNvSpPr>
            <a:spLocks noGrp="1"/>
          </p:cNvSpPr>
          <p:nvPr>
            <p:ph type="ftr" sz="quarter" idx="11"/>
          </p:nvPr>
        </p:nvSpPr>
        <p:spPr/>
        <p:txBody>
          <a:bodyPr/>
          <a:lstStyle/>
          <a:p>
            <a:r>
              <a:rPr lang="en-US"/>
              <a:t>Votre nom</a:t>
            </a:r>
            <a:endParaRPr lang="en-US" dirty="0"/>
          </a:p>
        </p:txBody>
      </p:sp>
      <p:sp>
        <p:nvSpPr>
          <p:cNvPr id="6" name="Slide Number Placeholder 5"/>
          <p:cNvSpPr>
            <a:spLocks noGrp="1"/>
          </p:cNvSpPr>
          <p:nvPr>
            <p:ph type="sldNum" sz="quarter" idx="12"/>
          </p:nvPr>
        </p:nvSpPr>
        <p:spPr/>
        <p:txBody>
          <a:bodyPr/>
          <a:lstStyle/>
          <a:p>
            <a:fld id="{270EE3C7-AF1F-4BDA-826E-C05D5B9FF57E}" type="slidenum">
              <a:rPr lang="en-US" smtClean="0"/>
              <a:t>‹N°›</a:t>
            </a:fld>
            <a:endParaRPr lang="en-US" dirty="0"/>
          </a:p>
        </p:txBody>
      </p:sp>
    </p:spTree>
    <p:extLst>
      <p:ext uri="{BB962C8B-B14F-4D97-AF65-F5344CB8AC3E}">
        <p14:creationId xmlns:p14="http://schemas.microsoft.com/office/powerpoint/2010/main" val="4245808676"/>
      </p:ext>
    </p:extLst>
  </p:cSld>
  <p:clrMapOvr>
    <a:masterClrMapping/>
  </p:clrMapOvr>
  <mc:AlternateContent xmlns:mc="http://schemas.openxmlformats.org/markup-compatibility/2006" xmlns:p14="http://schemas.microsoft.com/office/powerpoint/2010/main">
    <mc:Choice Requires="p14">
      <p:transition spd="slow" p14:dur="2000">
        <p14:doors/>
      </p:transition>
    </mc:Choice>
    <mc:Fallback xmlns="">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r>
              <a:rPr lang="fr-FR"/>
              <a:t>3 /10/2026</a:t>
            </a:r>
            <a:endParaRPr lang="en-US" dirty="0"/>
          </a:p>
        </p:txBody>
      </p:sp>
      <p:sp>
        <p:nvSpPr>
          <p:cNvPr id="6" name="Footer Placeholder 5"/>
          <p:cNvSpPr>
            <a:spLocks noGrp="1"/>
          </p:cNvSpPr>
          <p:nvPr>
            <p:ph type="ftr" sz="quarter" idx="11"/>
          </p:nvPr>
        </p:nvSpPr>
        <p:spPr/>
        <p:txBody>
          <a:bodyPr/>
          <a:lstStyle/>
          <a:p>
            <a:r>
              <a:rPr lang="en-US"/>
              <a:t>Votre nom</a:t>
            </a:r>
            <a:endParaRPr lang="en-US" dirty="0"/>
          </a:p>
        </p:txBody>
      </p:sp>
      <p:sp>
        <p:nvSpPr>
          <p:cNvPr id="7" name="Slide Number Placeholder 6"/>
          <p:cNvSpPr>
            <a:spLocks noGrp="1"/>
          </p:cNvSpPr>
          <p:nvPr>
            <p:ph type="sldNum" sz="quarter" idx="12"/>
          </p:nvPr>
        </p:nvSpPr>
        <p:spPr/>
        <p:txBody>
          <a:bodyPr/>
          <a:lstStyle/>
          <a:p>
            <a:fld id="{270EE3C7-AF1F-4BDA-826E-C05D5B9FF57E}" type="slidenum">
              <a:rPr lang="en-US" smtClean="0"/>
              <a:t>‹N°›</a:t>
            </a:fld>
            <a:endParaRPr lang="en-US" dirty="0"/>
          </a:p>
        </p:txBody>
      </p:sp>
    </p:spTree>
    <p:extLst>
      <p:ext uri="{BB962C8B-B14F-4D97-AF65-F5344CB8AC3E}">
        <p14:creationId xmlns:p14="http://schemas.microsoft.com/office/powerpoint/2010/main" val="2284024910"/>
      </p:ext>
    </p:extLst>
  </p:cSld>
  <p:clrMapOvr>
    <a:masterClrMapping/>
  </p:clrMapOvr>
  <mc:AlternateContent xmlns:mc="http://schemas.openxmlformats.org/markup-compatibility/2006" xmlns:p14="http://schemas.microsoft.com/office/powerpoint/2010/main">
    <mc:Choice Requires="p14">
      <p:transition spd="slow" p14:dur="2000">
        <p14:doors/>
      </p:transition>
    </mc:Choice>
    <mc:Fallback xmlns="">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fr-FR"/>
              <a:t>Modifiez le style du titre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r>
              <a:rPr lang="fr-FR"/>
              <a:t>3 /10/2026</a:t>
            </a:r>
            <a:endParaRPr lang="en-US" dirty="0"/>
          </a:p>
        </p:txBody>
      </p:sp>
      <p:sp>
        <p:nvSpPr>
          <p:cNvPr id="8" name="Footer Placeholder 7"/>
          <p:cNvSpPr>
            <a:spLocks noGrp="1"/>
          </p:cNvSpPr>
          <p:nvPr>
            <p:ph type="ftr" sz="quarter" idx="11"/>
          </p:nvPr>
        </p:nvSpPr>
        <p:spPr/>
        <p:txBody>
          <a:bodyPr/>
          <a:lstStyle/>
          <a:p>
            <a:r>
              <a:rPr lang="en-US"/>
              <a:t>Votre nom</a:t>
            </a:r>
            <a:endParaRPr lang="en-US" dirty="0"/>
          </a:p>
        </p:txBody>
      </p:sp>
      <p:sp>
        <p:nvSpPr>
          <p:cNvPr id="9" name="Slide Number Placeholder 8"/>
          <p:cNvSpPr>
            <a:spLocks noGrp="1"/>
          </p:cNvSpPr>
          <p:nvPr>
            <p:ph type="sldNum" sz="quarter" idx="12"/>
          </p:nvPr>
        </p:nvSpPr>
        <p:spPr/>
        <p:txBody>
          <a:bodyPr/>
          <a:lstStyle/>
          <a:p>
            <a:fld id="{270EE3C7-AF1F-4BDA-826E-C05D5B9FF57E}" type="slidenum">
              <a:rPr lang="en-US" smtClean="0"/>
              <a:t>‹N°›</a:t>
            </a:fld>
            <a:endParaRPr lang="en-US" dirty="0"/>
          </a:p>
        </p:txBody>
      </p:sp>
    </p:spTree>
    <p:extLst>
      <p:ext uri="{BB962C8B-B14F-4D97-AF65-F5344CB8AC3E}">
        <p14:creationId xmlns:p14="http://schemas.microsoft.com/office/powerpoint/2010/main" val="3814376567"/>
      </p:ext>
    </p:extLst>
  </p:cSld>
  <p:clrMapOvr>
    <a:masterClrMapping/>
  </p:clrMapOvr>
  <mc:AlternateContent xmlns:mc="http://schemas.openxmlformats.org/markup-compatibility/2006" xmlns:p14="http://schemas.microsoft.com/office/powerpoint/2010/main">
    <mc:Choice Requires="p14">
      <p:transition spd="slow" p14:dur="2000">
        <p14:doors/>
      </p:transition>
    </mc:Choice>
    <mc:Fallback xmlns="">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7" name="Date Placeholder 2"/>
          <p:cNvSpPr>
            <a:spLocks noGrp="1"/>
          </p:cNvSpPr>
          <p:nvPr>
            <p:ph type="dt" sz="half" idx="10"/>
          </p:nvPr>
        </p:nvSpPr>
        <p:spPr/>
        <p:txBody>
          <a:bodyPr/>
          <a:lstStyle/>
          <a:p>
            <a:r>
              <a:rPr lang="fr-FR"/>
              <a:t>3 /10/2026</a:t>
            </a:r>
            <a:endParaRPr lang="en-US" dirty="0"/>
          </a:p>
        </p:txBody>
      </p:sp>
      <p:sp>
        <p:nvSpPr>
          <p:cNvPr id="5" name="Footer Placeholder 3"/>
          <p:cNvSpPr>
            <a:spLocks noGrp="1"/>
          </p:cNvSpPr>
          <p:nvPr>
            <p:ph type="ftr" sz="quarter" idx="11"/>
          </p:nvPr>
        </p:nvSpPr>
        <p:spPr/>
        <p:txBody>
          <a:bodyPr/>
          <a:lstStyle/>
          <a:p>
            <a:r>
              <a:rPr lang="en-US"/>
              <a:t>Votre nom</a:t>
            </a:r>
            <a:endParaRPr lang="en-US" dirty="0"/>
          </a:p>
        </p:txBody>
      </p:sp>
      <p:sp>
        <p:nvSpPr>
          <p:cNvPr id="6" name="Slide Number Placeholder 4"/>
          <p:cNvSpPr>
            <a:spLocks noGrp="1"/>
          </p:cNvSpPr>
          <p:nvPr>
            <p:ph type="sldNum" sz="quarter" idx="12"/>
          </p:nvPr>
        </p:nvSpPr>
        <p:spPr/>
        <p:txBody>
          <a:bodyPr/>
          <a:lstStyle/>
          <a:p>
            <a:fld id="{270EE3C7-AF1F-4BDA-826E-C05D5B9FF57E}" type="slidenum">
              <a:rPr lang="en-US" smtClean="0"/>
              <a:t>‹N°›</a:t>
            </a:fld>
            <a:endParaRPr lang="en-US" dirty="0"/>
          </a:p>
        </p:txBody>
      </p:sp>
    </p:spTree>
    <p:extLst>
      <p:ext uri="{BB962C8B-B14F-4D97-AF65-F5344CB8AC3E}">
        <p14:creationId xmlns:p14="http://schemas.microsoft.com/office/powerpoint/2010/main" val="911262622"/>
      </p:ext>
    </p:extLst>
  </p:cSld>
  <p:clrMapOvr>
    <a:masterClrMapping/>
  </p:clrMapOvr>
  <mc:AlternateContent xmlns:mc="http://schemas.openxmlformats.org/markup-compatibility/2006" xmlns:p14="http://schemas.microsoft.com/office/powerpoint/2010/main">
    <mc:Choice Requires="p14">
      <p:transition spd="slow" p14:dur="2000">
        <p14:doors/>
      </p:transition>
    </mc:Choice>
    <mc:Fallback xmlns="">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r>
              <a:rPr lang="fr-FR"/>
              <a:t>3 /10/2026</a:t>
            </a:r>
            <a:endParaRPr lang="en-US" dirty="0"/>
          </a:p>
        </p:txBody>
      </p:sp>
      <p:sp>
        <p:nvSpPr>
          <p:cNvPr id="5" name="Footer Placeholder 2"/>
          <p:cNvSpPr>
            <a:spLocks noGrp="1"/>
          </p:cNvSpPr>
          <p:nvPr>
            <p:ph type="ftr" sz="quarter" idx="11"/>
          </p:nvPr>
        </p:nvSpPr>
        <p:spPr/>
        <p:txBody>
          <a:bodyPr/>
          <a:lstStyle/>
          <a:p>
            <a:r>
              <a:rPr lang="en-US"/>
              <a:t>Votre nom</a:t>
            </a:r>
            <a:endParaRPr lang="en-US" dirty="0"/>
          </a:p>
        </p:txBody>
      </p:sp>
      <p:sp>
        <p:nvSpPr>
          <p:cNvPr id="6" name="Slide Number Placeholder 3"/>
          <p:cNvSpPr>
            <a:spLocks noGrp="1"/>
          </p:cNvSpPr>
          <p:nvPr>
            <p:ph type="sldNum" sz="quarter" idx="12"/>
          </p:nvPr>
        </p:nvSpPr>
        <p:spPr/>
        <p:txBody>
          <a:bodyPr/>
          <a:lstStyle/>
          <a:p>
            <a:fld id="{270EE3C7-AF1F-4BDA-826E-C05D5B9FF57E}" type="slidenum">
              <a:rPr lang="en-US" smtClean="0"/>
              <a:t>‹N°›</a:t>
            </a:fld>
            <a:endParaRPr lang="en-US" dirty="0"/>
          </a:p>
        </p:txBody>
      </p:sp>
    </p:spTree>
    <p:extLst>
      <p:ext uri="{BB962C8B-B14F-4D97-AF65-F5344CB8AC3E}">
        <p14:creationId xmlns:p14="http://schemas.microsoft.com/office/powerpoint/2010/main" val="3882297228"/>
      </p:ext>
    </p:extLst>
  </p:cSld>
  <p:clrMapOvr>
    <a:masterClrMapping/>
  </p:clrMapOvr>
  <mc:AlternateContent xmlns:mc="http://schemas.openxmlformats.org/markup-compatibility/2006" xmlns:p14="http://schemas.microsoft.com/office/powerpoint/2010/main">
    <mc:Choice Requires="p14">
      <p:transition spd="slow" p14:dur="2000">
        <p14:doors/>
      </p:transition>
    </mc:Choice>
    <mc:Fallback xmlns="">
      <p:transition spd="slow">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3401063" cy="1447800"/>
          </a:xfrm>
        </p:spPr>
        <p:txBody>
          <a:bodyPr anchor="b"/>
          <a:lstStyle>
            <a:lvl1pPr algn="l">
              <a:defRPr sz="2400" b="0"/>
            </a:lvl1pPr>
          </a:lstStyle>
          <a:p>
            <a:r>
              <a:rPr lang="fr-FR"/>
              <a:t>Modifiez le style du titre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1154955" y="3129280"/>
            <a:ext cx="3401062"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7" name="Date Placeholder 4"/>
          <p:cNvSpPr>
            <a:spLocks noGrp="1"/>
          </p:cNvSpPr>
          <p:nvPr>
            <p:ph type="dt" sz="half" idx="10"/>
          </p:nvPr>
        </p:nvSpPr>
        <p:spPr/>
        <p:txBody>
          <a:bodyPr/>
          <a:lstStyle/>
          <a:p>
            <a:r>
              <a:rPr lang="fr-FR"/>
              <a:t>3 /10/2026</a:t>
            </a:r>
            <a:endParaRPr lang="en-US" dirty="0"/>
          </a:p>
        </p:txBody>
      </p:sp>
      <p:sp>
        <p:nvSpPr>
          <p:cNvPr id="5" name="Footer Placeholder 5"/>
          <p:cNvSpPr>
            <a:spLocks noGrp="1"/>
          </p:cNvSpPr>
          <p:nvPr>
            <p:ph type="ftr" sz="quarter" idx="11"/>
          </p:nvPr>
        </p:nvSpPr>
        <p:spPr/>
        <p:txBody>
          <a:bodyPr/>
          <a:lstStyle/>
          <a:p>
            <a:r>
              <a:rPr lang="en-US"/>
              <a:t>Votre nom</a:t>
            </a:r>
            <a:endParaRPr lang="en-US" dirty="0"/>
          </a:p>
        </p:txBody>
      </p:sp>
      <p:sp>
        <p:nvSpPr>
          <p:cNvPr id="6" name="Slide Number Placeholder 6"/>
          <p:cNvSpPr>
            <a:spLocks noGrp="1"/>
          </p:cNvSpPr>
          <p:nvPr>
            <p:ph type="sldNum" sz="quarter" idx="12"/>
          </p:nvPr>
        </p:nvSpPr>
        <p:spPr/>
        <p:txBody>
          <a:bodyPr/>
          <a:lstStyle/>
          <a:p>
            <a:fld id="{270EE3C7-AF1F-4BDA-826E-C05D5B9FF57E}" type="slidenum">
              <a:rPr lang="en-US" smtClean="0"/>
              <a:t>‹N°›</a:t>
            </a:fld>
            <a:endParaRPr lang="en-US" dirty="0"/>
          </a:p>
        </p:txBody>
      </p:sp>
    </p:spTree>
    <p:extLst>
      <p:ext uri="{BB962C8B-B14F-4D97-AF65-F5344CB8AC3E}">
        <p14:creationId xmlns:p14="http://schemas.microsoft.com/office/powerpoint/2010/main" val="4131527595"/>
      </p:ext>
    </p:extLst>
  </p:cSld>
  <p:clrMapOvr>
    <a:masterClrMapping/>
  </p:clrMapOvr>
  <mc:AlternateContent xmlns:mc="http://schemas.openxmlformats.org/markup-compatibility/2006" xmlns:p14="http://schemas.microsoft.com/office/powerpoint/2010/main">
    <mc:Choice Requires="p14">
      <p:transition spd="slow" p14:dur="2000">
        <p14:doors/>
      </p:transition>
    </mc:Choice>
    <mc:Fallback xmlns="">
      <p:transition spd="slow">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fr-FR"/>
              <a:t>Modifiez le style du titre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a:t>Cliquez sur l'icône pour ajouter une image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r>
              <a:rPr lang="fr-FR"/>
              <a:t>3 /10/2026</a:t>
            </a:r>
            <a:endParaRPr lang="en-US" dirty="0"/>
          </a:p>
        </p:txBody>
      </p:sp>
      <p:sp>
        <p:nvSpPr>
          <p:cNvPr id="6" name="Footer Placeholder 5"/>
          <p:cNvSpPr>
            <a:spLocks noGrp="1"/>
          </p:cNvSpPr>
          <p:nvPr>
            <p:ph type="ftr" sz="quarter" idx="11"/>
          </p:nvPr>
        </p:nvSpPr>
        <p:spPr/>
        <p:txBody>
          <a:bodyPr/>
          <a:lstStyle/>
          <a:p>
            <a:r>
              <a:rPr lang="en-US"/>
              <a:t>Votre nom</a:t>
            </a:r>
            <a:endParaRPr lang="en-US" dirty="0"/>
          </a:p>
        </p:txBody>
      </p:sp>
      <p:sp>
        <p:nvSpPr>
          <p:cNvPr id="7" name="Slide Number Placeholder 6"/>
          <p:cNvSpPr>
            <a:spLocks noGrp="1"/>
          </p:cNvSpPr>
          <p:nvPr>
            <p:ph type="sldNum" sz="quarter" idx="12"/>
          </p:nvPr>
        </p:nvSpPr>
        <p:spPr/>
        <p:txBody>
          <a:bodyPr/>
          <a:lstStyle/>
          <a:p>
            <a:fld id="{270EE3C7-AF1F-4BDA-826E-C05D5B9FF57E}" type="slidenum">
              <a:rPr lang="en-US" smtClean="0"/>
              <a:t>‹N°›</a:t>
            </a:fld>
            <a:endParaRPr lang="en-US" dirty="0"/>
          </a:p>
        </p:txBody>
      </p:sp>
    </p:spTree>
    <p:extLst>
      <p:ext uri="{BB962C8B-B14F-4D97-AF65-F5344CB8AC3E}">
        <p14:creationId xmlns:p14="http://schemas.microsoft.com/office/powerpoint/2010/main" val="3927719726"/>
      </p:ext>
    </p:extLst>
  </p:cSld>
  <p:clrMapOvr>
    <a:masterClrMapping/>
  </p:clrMapOvr>
  <mc:AlternateContent xmlns:mc="http://schemas.openxmlformats.org/markup-compatibility/2006" xmlns:p14="http://schemas.microsoft.com/office/powerpoint/2010/main">
    <mc:Choice Requires="p14">
      <p:transition spd="slow" p14:dur="2000">
        <p14:doors/>
      </p:transition>
    </mc:Choice>
    <mc:Fallback xmlns="">
      <p:transition spd="slow">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Image panoramiqu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fr-FR"/>
              <a:t>Modifiez le style du titre</a:t>
            </a:r>
            <a:endParaRPr lang="en-US" dirty="0"/>
          </a:p>
        </p:txBody>
      </p:sp>
      <p:sp>
        <p:nvSpPr>
          <p:cNvPr id="3" name="Picture Placeholder 2"/>
          <p:cNvSpPr>
            <a:spLocks noGrp="1" noChangeAspect="1"/>
          </p:cNvSpPr>
          <p:nvPr>
            <p:ph type="pic" idx="1"/>
          </p:nvPr>
        </p:nvSpPr>
        <p:spPr>
          <a:xfrm>
            <a:off x="1154955" y="685799"/>
            <a:ext cx="8825658" cy="3640667"/>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a:t>Cliquez sur l'icône pour ajouter une image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r>
              <a:rPr lang="fr-FR"/>
              <a:t>3 /10/2026</a:t>
            </a:r>
            <a:endParaRPr lang="en-US" dirty="0"/>
          </a:p>
        </p:txBody>
      </p:sp>
      <p:sp>
        <p:nvSpPr>
          <p:cNvPr id="6" name="Footer Placeholder 5"/>
          <p:cNvSpPr>
            <a:spLocks noGrp="1"/>
          </p:cNvSpPr>
          <p:nvPr>
            <p:ph type="ftr" sz="quarter" idx="11"/>
          </p:nvPr>
        </p:nvSpPr>
        <p:spPr/>
        <p:txBody>
          <a:bodyPr/>
          <a:lstStyle/>
          <a:p>
            <a:r>
              <a:rPr lang="en-US"/>
              <a:t>Votre nom</a:t>
            </a:r>
            <a:endParaRPr lang="en-US" dirty="0"/>
          </a:p>
        </p:txBody>
      </p:sp>
      <p:sp>
        <p:nvSpPr>
          <p:cNvPr id="7" name="Slide Number Placeholder 6"/>
          <p:cNvSpPr>
            <a:spLocks noGrp="1"/>
          </p:cNvSpPr>
          <p:nvPr>
            <p:ph type="sldNum" sz="quarter" idx="12"/>
          </p:nvPr>
        </p:nvSpPr>
        <p:spPr/>
        <p:txBody>
          <a:bodyPr/>
          <a:lstStyle/>
          <a:p>
            <a:fld id="{270EE3C7-AF1F-4BDA-826E-C05D5B9FF57E}" type="slidenum">
              <a:rPr lang="en-US" smtClean="0"/>
              <a:t>‹N°›</a:t>
            </a:fld>
            <a:endParaRPr lang="en-US" dirty="0"/>
          </a:p>
        </p:txBody>
      </p:sp>
    </p:spTree>
    <p:extLst>
      <p:ext uri="{BB962C8B-B14F-4D97-AF65-F5344CB8AC3E}">
        <p14:creationId xmlns:p14="http://schemas.microsoft.com/office/powerpoint/2010/main" val="165358338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itre et légende">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fr-FR"/>
              <a:t>Modifiez le style du titre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r>
              <a:rPr lang="fr-FR"/>
              <a:t>3 /10/2026</a:t>
            </a:r>
            <a:endParaRPr lang="en-US" dirty="0"/>
          </a:p>
        </p:txBody>
      </p:sp>
      <p:sp>
        <p:nvSpPr>
          <p:cNvPr id="5" name="Footer Placeholder 4"/>
          <p:cNvSpPr>
            <a:spLocks noGrp="1"/>
          </p:cNvSpPr>
          <p:nvPr>
            <p:ph type="ftr" sz="quarter" idx="11"/>
          </p:nvPr>
        </p:nvSpPr>
        <p:spPr/>
        <p:txBody>
          <a:bodyPr/>
          <a:lstStyle/>
          <a:p>
            <a:r>
              <a:rPr lang="en-US"/>
              <a:t>Votre nom</a:t>
            </a:r>
            <a:endParaRPr lang="en-US" dirty="0"/>
          </a:p>
        </p:txBody>
      </p:sp>
      <p:sp>
        <p:nvSpPr>
          <p:cNvPr id="6" name="Slide Number Placeholder 5"/>
          <p:cNvSpPr>
            <a:spLocks noGrp="1"/>
          </p:cNvSpPr>
          <p:nvPr>
            <p:ph type="sldNum" sz="quarter" idx="12"/>
          </p:nvPr>
        </p:nvSpPr>
        <p:spPr/>
        <p:txBody>
          <a:bodyPr/>
          <a:lstStyle/>
          <a:p>
            <a:fld id="{270EE3C7-AF1F-4BDA-826E-C05D5B9FF57E}" type="slidenum">
              <a:rPr lang="en-US" smtClean="0"/>
              <a:t>‹N°›</a:t>
            </a:fld>
            <a:endParaRPr lang="en-US" dirty="0"/>
          </a:p>
        </p:txBody>
      </p:sp>
    </p:spTree>
    <p:extLst>
      <p:ext uri="{BB962C8B-B14F-4D97-AF65-F5344CB8AC3E}">
        <p14:creationId xmlns:p14="http://schemas.microsoft.com/office/powerpoint/2010/main" val="237833672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Citation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574800" y="1447800"/>
            <a:ext cx="7999315" cy="2323374"/>
          </a:xfrm>
        </p:spPr>
        <p:txBody>
          <a:bodyPr/>
          <a:lstStyle>
            <a:lvl1pPr>
              <a:defRPr sz="4800"/>
            </a:lvl1pPr>
          </a:lstStyle>
          <a:p>
            <a:r>
              <a:rPr lang="fr-FR"/>
              <a:t>Modifiez le style du titre</a:t>
            </a:r>
            <a:endParaRPr lang="en-US" dirty="0"/>
          </a:p>
        </p:txBody>
      </p:sp>
      <p:sp>
        <p:nvSpPr>
          <p:cNvPr id="14" name="Text Placeholder 3"/>
          <p:cNvSpPr>
            <a:spLocks noGrp="1"/>
          </p:cNvSpPr>
          <p:nvPr>
            <p:ph type="body" sz="half" idx="13"/>
          </p:nvPr>
        </p:nvSpPr>
        <p:spPr>
          <a:xfrm>
            <a:off x="1930400" y="3771174"/>
            <a:ext cx="7279649" cy="342174"/>
          </a:xfrm>
        </p:spPr>
        <p:txBody>
          <a:bodyPr anchor="t">
            <a:normAutofit/>
          </a:bodyPr>
          <a:lstStyle>
            <a:lvl1pPr marL="0" indent="0">
              <a:buNone/>
              <a:defRPr lang="en-US" sz="1400" b="0" i="0" kern="1200" cap="small" dirty="0">
                <a:solidFill>
                  <a:schemeClr val="accent1">
                    <a:lumMod val="60000"/>
                    <a:lumOff val="4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r>
              <a:rPr lang="fr-FR"/>
              <a:t>3 /10/2026</a:t>
            </a:r>
            <a:endParaRPr lang="en-US" dirty="0"/>
          </a:p>
        </p:txBody>
      </p:sp>
      <p:sp>
        <p:nvSpPr>
          <p:cNvPr id="5" name="Footer Placeholder 4"/>
          <p:cNvSpPr>
            <a:spLocks noGrp="1"/>
          </p:cNvSpPr>
          <p:nvPr>
            <p:ph type="ftr" sz="quarter" idx="11"/>
          </p:nvPr>
        </p:nvSpPr>
        <p:spPr/>
        <p:txBody>
          <a:bodyPr/>
          <a:lstStyle/>
          <a:p>
            <a:r>
              <a:rPr lang="en-US"/>
              <a:t>Votre nom</a:t>
            </a:r>
            <a:endParaRPr lang="en-US" dirty="0"/>
          </a:p>
        </p:txBody>
      </p:sp>
      <p:sp>
        <p:nvSpPr>
          <p:cNvPr id="6" name="Slide Number Placeholder 5"/>
          <p:cNvSpPr>
            <a:spLocks noGrp="1"/>
          </p:cNvSpPr>
          <p:nvPr>
            <p:ph type="sldNum" sz="quarter" idx="12"/>
          </p:nvPr>
        </p:nvSpPr>
        <p:spPr/>
        <p:txBody>
          <a:bodyPr/>
          <a:lstStyle/>
          <a:p>
            <a:fld id="{270EE3C7-AF1F-4BDA-826E-C05D5B9FF57E}" type="slidenum">
              <a:rPr lang="en-US" smtClean="0"/>
              <a:t>‹N°›</a:t>
            </a:fld>
            <a:endParaRPr lang="en-US" dirty="0"/>
          </a:p>
        </p:txBody>
      </p:sp>
      <p:sp>
        <p:nvSpPr>
          <p:cNvPr id="12" name="TextBox 11"/>
          <p:cNvSpPr txBox="1"/>
          <p:nvPr/>
        </p:nvSpPr>
        <p:spPr>
          <a:xfrm>
            <a:off x="898295" y="971253"/>
            <a:ext cx="801912" cy="1969770"/>
          </a:xfrm>
          <a:prstGeom prst="rect">
            <a:avLst/>
          </a:prstGeom>
          <a:noFill/>
        </p:spPr>
        <p:txBody>
          <a:bodyPr wrap="square" rtlCol="0">
            <a:spAutoFit/>
          </a:bodyPr>
          <a:lstStyle/>
          <a:p>
            <a:pPr algn="r"/>
            <a:r>
              <a:rPr lang="en-US" sz="12200" b="0" i="0" dirty="0">
                <a:solidFill>
                  <a:schemeClr val="accent1">
                    <a:lumMod val="60000"/>
                    <a:lumOff val="40000"/>
                  </a:schemeClr>
                </a:solidFill>
                <a:latin typeface="Arial"/>
                <a:ea typeface="+mj-ea"/>
                <a:cs typeface="+mj-cs"/>
              </a:rPr>
              <a:t>“</a:t>
            </a:r>
          </a:p>
        </p:txBody>
      </p:sp>
      <p:sp>
        <p:nvSpPr>
          <p:cNvPr id="11" name="TextBox 10"/>
          <p:cNvSpPr txBox="1"/>
          <p:nvPr/>
        </p:nvSpPr>
        <p:spPr>
          <a:xfrm>
            <a:off x="9330490" y="2613787"/>
            <a:ext cx="801912" cy="1969770"/>
          </a:xfrm>
          <a:prstGeom prst="rect">
            <a:avLst/>
          </a:prstGeom>
          <a:noFill/>
        </p:spPr>
        <p:txBody>
          <a:bodyPr wrap="square" rtlCol="0">
            <a:spAutoFit/>
          </a:bodyPr>
          <a:lstStyle/>
          <a:p>
            <a:pPr algn="r"/>
            <a:r>
              <a:rPr lang="en-US" sz="12200" b="0" i="0" dirty="0">
                <a:solidFill>
                  <a:schemeClr val="accent1">
                    <a:lumMod val="60000"/>
                    <a:lumOff val="40000"/>
                  </a:schemeClr>
                </a:solidFill>
                <a:latin typeface="Arial"/>
                <a:ea typeface="+mj-ea"/>
                <a:cs typeface="+mj-cs"/>
              </a:rPr>
              <a:t>”</a:t>
            </a:r>
          </a:p>
        </p:txBody>
      </p:sp>
    </p:spTree>
    <p:extLst>
      <p:ext uri="{BB962C8B-B14F-4D97-AF65-F5344CB8AC3E}">
        <p14:creationId xmlns:p14="http://schemas.microsoft.com/office/powerpoint/2010/main" val="18535359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bwMode="gray">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677645"/>
            <a:ext cx="4351025" cy="2283824"/>
          </a:xfrm>
        </p:spPr>
        <p:txBody>
          <a:bodyPr anchor="ctr"/>
          <a:lstStyle>
            <a:lvl1pPr algn="l">
              <a:defRPr sz="4000" b="0" cap="none"/>
            </a:lvl1pPr>
          </a:lstStyle>
          <a:p>
            <a:r>
              <a:rPr lang="fr-FR"/>
              <a:t>Modifiez le style du titre</a:t>
            </a:r>
            <a:endParaRPr lang="en-US" dirty="0"/>
          </a:p>
        </p:txBody>
      </p:sp>
      <p:sp>
        <p:nvSpPr>
          <p:cNvPr id="3" name="Text Placeholder 2"/>
          <p:cNvSpPr>
            <a:spLocks noGrp="1"/>
          </p:cNvSpPr>
          <p:nvPr>
            <p:ph type="body" idx="1"/>
          </p:nvPr>
        </p:nvSpPr>
        <p:spPr>
          <a:xfrm>
            <a:off x="6895559" y="2677644"/>
            <a:ext cx="3757545" cy="2283824"/>
          </a:xfrm>
        </p:spPr>
        <p:txBody>
          <a:bodyPr anchor="ctr"/>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r>
              <a:rPr lang="fr-FR"/>
              <a:t>3 /10/2026</a:t>
            </a:r>
            <a:endParaRPr lang="en-US" dirty="0"/>
          </a:p>
        </p:txBody>
      </p:sp>
      <p:sp>
        <p:nvSpPr>
          <p:cNvPr id="5" name="Footer Placeholder 4"/>
          <p:cNvSpPr>
            <a:spLocks noGrp="1"/>
          </p:cNvSpPr>
          <p:nvPr>
            <p:ph type="ftr" sz="quarter" idx="11"/>
          </p:nvPr>
        </p:nvSpPr>
        <p:spPr/>
        <p:txBody>
          <a:bodyPr/>
          <a:lstStyle/>
          <a:p>
            <a:r>
              <a:rPr lang="en-US"/>
              <a:t>Votre nom</a:t>
            </a:r>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270EE3C7-AF1F-4BDA-826E-C05D5B9FF57E}" type="slidenum">
              <a:rPr lang="en-US" smtClean="0"/>
              <a:t>‹N°›</a:t>
            </a:fld>
            <a:endParaRPr lang="en-US" dirty="0"/>
          </a:p>
        </p:txBody>
      </p:sp>
    </p:spTree>
    <p:extLst>
      <p:ext uri="{BB962C8B-B14F-4D97-AF65-F5344CB8AC3E}">
        <p14:creationId xmlns:p14="http://schemas.microsoft.com/office/powerpoint/2010/main" val="2563475346"/>
      </p:ext>
    </p:extLst>
  </p:cSld>
  <p:clrMapOvr>
    <a:masterClrMapping/>
  </p:clrMapOvr>
  <mc:AlternateContent xmlns:mc="http://schemas.openxmlformats.org/markup-compatibility/2006" xmlns:p14="http://schemas.microsoft.com/office/powerpoint/2010/main">
    <mc:Choice Requires="p14">
      <p:transition spd="slow" p14:dur="2000">
        <p14:doors/>
      </p:transition>
    </mc:Choice>
    <mc:Fallback xmlns="">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Carte nom">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59" cy="1653180"/>
          </a:xfrm>
        </p:spPr>
        <p:txBody>
          <a:bodyPr anchor="b"/>
          <a:lstStyle>
            <a:lvl1pPr algn="l">
              <a:defRPr sz="4000" b="0" cap="none"/>
            </a:lvl1pPr>
          </a:lstStyle>
          <a:p>
            <a:r>
              <a:rPr lang="fr-FR"/>
              <a:t>Modifiez le style du titre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r>
              <a:rPr lang="fr-FR"/>
              <a:t>3 /10/2026</a:t>
            </a:r>
            <a:endParaRPr lang="en-US" dirty="0"/>
          </a:p>
        </p:txBody>
      </p:sp>
      <p:sp>
        <p:nvSpPr>
          <p:cNvPr id="5" name="Footer Placeholder 4"/>
          <p:cNvSpPr>
            <a:spLocks noGrp="1"/>
          </p:cNvSpPr>
          <p:nvPr>
            <p:ph type="ftr" sz="quarter" idx="11"/>
          </p:nvPr>
        </p:nvSpPr>
        <p:spPr/>
        <p:txBody>
          <a:bodyPr/>
          <a:lstStyle/>
          <a:p>
            <a:r>
              <a:rPr lang="en-US"/>
              <a:t>Votre nom</a:t>
            </a:r>
            <a:endParaRPr lang="en-US" dirty="0"/>
          </a:p>
        </p:txBody>
      </p:sp>
      <p:sp>
        <p:nvSpPr>
          <p:cNvPr id="6" name="Slide Number Placeholder 5"/>
          <p:cNvSpPr>
            <a:spLocks noGrp="1"/>
          </p:cNvSpPr>
          <p:nvPr>
            <p:ph type="sldNum" sz="quarter" idx="12"/>
          </p:nvPr>
        </p:nvSpPr>
        <p:spPr/>
        <p:txBody>
          <a:bodyPr/>
          <a:lstStyle/>
          <a:p>
            <a:fld id="{270EE3C7-AF1F-4BDA-826E-C05D5B9FF57E}" type="slidenum">
              <a:rPr lang="en-US" smtClean="0"/>
              <a:t>‹N°›</a:t>
            </a:fld>
            <a:endParaRPr lang="en-US" dirty="0"/>
          </a:p>
        </p:txBody>
      </p:sp>
    </p:spTree>
    <p:extLst>
      <p:ext uri="{BB962C8B-B14F-4D97-AF65-F5344CB8AC3E}">
        <p14:creationId xmlns:p14="http://schemas.microsoft.com/office/powerpoint/2010/main" val="153592646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3 colonn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fr-FR"/>
              <a:t>Modifiez le style du titre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r>
              <a:rPr lang="fr-FR"/>
              <a:t>3 /10/2026</a:t>
            </a:r>
            <a:endParaRPr lang="en-US" dirty="0"/>
          </a:p>
        </p:txBody>
      </p:sp>
      <p:sp>
        <p:nvSpPr>
          <p:cNvPr id="4" name="Footer Placeholder 4"/>
          <p:cNvSpPr>
            <a:spLocks noGrp="1"/>
          </p:cNvSpPr>
          <p:nvPr>
            <p:ph type="ftr" sz="quarter" idx="11"/>
          </p:nvPr>
        </p:nvSpPr>
        <p:spPr/>
        <p:txBody>
          <a:bodyPr/>
          <a:lstStyle/>
          <a:p>
            <a:r>
              <a:rPr lang="en-US"/>
              <a:t>Votre nom</a:t>
            </a:r>
            <a:endParaRPr lang="en-US" dirty="0"/>
          </a:p>
        </p:txBody>
      </p:sp>
      <p:sp>
        <p:nvSpPr>
          <p:cNvPr id="6" name="Slide Number Placeholder 5"/>
          <p:cNvSpPr>
            <a:spLocks noGrp="1"/>
          </p:cNvSpPr>
          <p:nvPr>
            <p:ph type="sldNum" sz="quarter" idx="12"/>
          </p:nvPr>
        </p:nvSpPr>
        <p:spPr/>
        <p:txBody>
          <a:bodyPr/>
          <a:lstStyle/>
          <a:p>
            <a:fld id="{270EE3C7-AF1F-4BDA-826E-C05D5B9FF57E}" type="slidenum">
              <a:rPr lang="en-US" smtClean="0"/>
              <a:t>‹N°›</a:t>
            </a:fld>
            <a:endParaRPr lang="en-US" dirty="0"/>
          </a:p>
        </p:txBody>
      </p:sp>
    </p:spTree>
    <p:extLst>
      <p:ext uri="{BB962C8B-B14F-4D97-AF65-F5344CB8AC3E}">
        <p14:creationId xmlns:p14="http://schemas.microsoft.com/office/powerpoint/2010/main" val="359778139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3 colonnes d’imag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fr-FR"/>
              <a:t>Modifiez le style du titre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a:t>Cliquez sur l'icône pour ajouter une image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a:t>Cliquez sur l'icône pour ajouter une image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a:t>Cliquez sur l'icône pour ajouter une image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r>
              <a:rPr lang="fr-FR"/>
              <a:t>3 /10/2026</a:t>
            </a:r>
            <a:endParaRPr lang="en-US" dirty="0"/>
          </a:p>
        </p:txBody>
      </p:sp>
      <p:sp>
        <p:nvSpPr>
          <p:cNvPr id="4" name="Footer Placeholder 4"/>
          <p:cNvSpPr>
            <a:spLocks noGrp="1"/>
          </p:cNvSpPr>
          <p:nvPr>
            <p:ph type="ftr" sz="quarter" idx="11"/>
          </p:nvPr>
        </p:nvSpPr>
        <p:spPr/>
        <p:txBody>
          <a:bodyPr/>
          <a:lstStyle/>
          <a:p>
            <a:r>
              <a:rPr lang="en-US"/>
              <a:t>Votre nom</a:t>
            </a:r>
            <a:endParaRPr lang="en-US" dirty="0"/>
          </a:p>
        </p:txBody>
      </p:sp>
      <p:sp>
        <p:nvSpPr>
          <p:cNvPr id="6" name="Slide Number Placeholder 5"/>
          <p:cNvSpPr>
            <a:spLocks noGrp="1"/>
          </p:cNvSpPr>
          <p:nvPr>
            <p:ph type="sldNum" sz="quarter" idx="12"/>
          </p:nvPr>
        </p:nvSpPr>
        <p:spPr/>
        <p:txBody>
          <a:bodyPr/>
          <a:lstStyle/>
          <a:p>
            <a:fld id="{270EE3C7-AF1F-4BDA-826E-C05D5B9FF57E}" type="slidenum">
              <a:rPr lang="en-US" smtClean="0"/>
              <a:t>‹N°›</a:t>
            </a:fld>
            <a:endParaRPr lang="en-US" dirty="0"/>
          </a:p>
        </p:txBody>
      </p:sp>
    </p:spTree>
    <p:extLst>
      <p:ext uri="{BB962C8B-B14F-4D97-AF65-F5344CB8AC3E}">
        <p14:creationId xmlns:p14="http://schemas.microsoft.com/office/powerpoint/2010/main" val="2397533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nchor="t" anchorCtr="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r>
              <a:rPr lang="fr-FR"/>
              <a:t>3 /10/2026</a:t>
            </a:r>
            <a:endParaRPr lang="en-US" dirty="0"/>
          </a:p>
        </p:txBody>
      </p:sp>
      <p:sp>
        <p:nvSpPr>
          <p:cNvPr id="5" name="Footer Placeholder 4"/>
          <p:cNvSpPr>
            <a:spLocks noGrp="1"/>
          </p:cNvSpPr>
          <p:nvPr>
            <p:ph type="ftr" sz="quarter" idx="11"/>
          </p:nvPr>
        </p:nvSpPr>
        <p:spPr/>
        <p:txBody>
          <a:bodyPr/>
          <a:lstStyle/>
          <a:p>
            <a:r>
              <a:rPr lang="en-US"/>
              <a:t>Votre nom</a:t>
            </a:r>
            <a:endParaRPr lang="en-US" dirty="0"/>
          </a:p>
        </p:txBody>
      </p:sp>
      <p:sp>
        <p:nvSpPr>
          <p:cNvPr id="6" name="Slide Number Placeholder 5"/>
          <p:cNvSpPr>
            <a:spLocks noGrp="1"/>
          </p:cNvSpPr>
          <p:nvPr>
            <p:ph type="sldNum" sz="quarter" idx="12"/>
          </p:nvPr>
        </p:nvSpPr>
        <p:spPr/>
        <p:txBody>
          <a:bodyPr/>
          <a:lstStyle/>
          <a:p>
            <a:fld id="{270EE3C7-AF1F-4BDA-826E-C05D5B9FF57E}" type="slidenum">
              <a:rPr lang="en-US" smtClean="0"/>
              <a:t>‹N°›</a:t>
            </a:fld>
            <a:endParaRPr lang="en-US" dirty="0"/>
          </a:p>
        </p:txBody>
      </p:sp>
    </p:spTree>
    <p:extLst>
      <p:ext uri="{BB962C8B-B14F-4D97-AF65-F5344CB8AC3E}">
        <p14:creationId xmlns:p14="http://schemas.microsoft.com/office/powerpoint/2010/main" val="1386451722"/>
      </p:ext>
    </p:extLst>
  </p:cSld>
  <p:clrMapOvr>
    <a:masterClrMapping/>
  </p:clrMapOvr>
  <mc:AlternateContent xmlns:mc="http://schemas.openxmlformats.org/markup-compatibility/2006" xmlns:p14="http://schemas.microsoft.com/office/powerpoint/2010/main">
    <mc:Choice Requires="p14">
      <p:transition spd="slow" p14:dur="2000">
        <p14:doors/>
      </p:transition>
    </mc:Choice>
    <mc:Fallback xmlns="">
      <p:transition spd="slow">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fr-FR"/>
              <a:t>Modifiez le style du titre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r>
              <a:rPr lang="fr-FR"/>
              <a:t>3 /10/2026</a:t>
            </a:r>
            <a:endParaRPr lang="en-US" dirty="0"/>
          </a:p>
        </p:txBody>
      </p:sp>
      <p:sp>
        <p:nvSpPr>
          <p:cNvPr id="5" name="Footer Placeholder 4"/>
          <p:cNvSpPr>
            <a:spLocks noGrp="1"/>
          </p:cNvSpPr>
          <p:nvPr>
            <p:ph type="ftr" sz="quarter" idx="11"/>
          </p:nvPr>
        </p:nvSpPr>
        <p:spPr/>
        <p:txBody>
          <a:bodyPr/>
          <a:lstStyle/>
          <a:p>
            <a:r>
              <a:rPr lang="en-US"/>
              <a:t>Votre nom</a:t>
            </a:r>
            <a:endParaRPr lang="en-US" dirty="0"/>
          </a:p>
        </p:txBody>
      </p:sp>
      <p:sp>
        <p:nvSpPr>
          <p:cNvPr id="6" name="Slide Number Placeholder 5"/>
          <p:cNvSpPr>
            <a:spLocks noGrp="1"/>
          </p:cNvSpPr>
          <p:nvPr>
            <p:ph type="sldNum" sz="quarter" idx="12"/>
          </p:nvPr>
        </p:nvSpPr>
        <p:spPr/>
        <p:txBody>
          <a:bodyPr/>
          <a:lstStyle/>
          <a:p>
            <a:fld id="{270EE3C7-AF1F-4BDA-826E-C05D5B9FF57E}" type="slidenum">
              <a:rPr lang="en-US" smtClean="0"/>
              <a:t>‹N°›</a:t>
            </a:fld>
            <a:endParaRPr lang="en-US" dirty="0"/>
          </a:p>
        </p:txBody>
      </p:sp>
    </p:spTree>
    <p:extLst>
      <p:ext uri="{BB962C8B-B14F-4D97-AF65-F5344CB8AC3E}">
        <p14:creationId xmlns:p14="http://schemas.microsoft.com/office/powerpoint/2010/main" val="420828179"/>
      </p:ext>
    </p:extLst>
  </p:cSld>
  <p:clrMapOvr>
    <a:masterClrMapping/>
  </p:clrMapOvr>
  <mc:AlternateContent xmlns:mc="http://schemas.openxmlformats.org/markup-compatibility/2006" xmlns:p14="http://schemas.microsoft.com/office/powerpoint/2010/main">
    <mc:Choice Requires="p14">
      <p:transition spd="slow" p14:dur="2000">
        <p14:doors/>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r>
              <a:rPr lang="fr-FR"/>
              <a:t>3 /10/2026</a:t>
            </a:r>
            <a:endParaRPr lang="en-US" dirty="0"/>
          </a:p>
        </p:txBody>
      </p:sp>
      <p:sp>
        <p:nvSpPr>
          <p:cNvPr id="6" name="Footer Placeholder 5"/>
          <p:cNvSpPr>
            <a:spLocks noGrp="1"/>
          </p:cNvSpPr>
          <p:nvPr>
            <p:ph type="ftr" sz="quarter" idx="11"/>
          </p:nvPr>
        </p:nvSpPr>
        <p:spPr/>
        <p:txBody>
          <a:bodyPr/>
          <a:lstStyle/>
          <a:p>
            <a:r>
              <a:rPr lang="en-US"/>
              <a:t>Votre nom</a:t>
            </a:r>
            <a:endParaRPr lang="en-US" dirty="0"/>
          </a:p>
        </p:txBody>
      </p:sp>
      <p:sp>
        <p:nvSpPr>
          <p:cNvPr id="7" name="Slide Number Placeholder 6"/>
          <p:cNvSpPr>
            <a:spLocks noGrp="1"/>
          </p:cNvSpPr>
          <p:nvPr>
            <p:ph type="sldNum" sz="quarter" idx="12"/>
          </p:nvPr>
        </p:nvSpPr>
        <p:spPr/>
        <p:txBody>
          <a:bodyPr/>
          <a:lstStyle/>
          <a:p>
            <a:fld id="{270EE3C7-AF1F-4BDA-826E-C05D5B9FF57E}" type="slidenum">
              <a:rPr lang="en-US" smtClean="0"/>
              <a:t>‹N°›</a:t>
            </a:fld>
            <a:endParaRPr lang="en-US" dirty="0"/>
          </a:p>
        </p:txBody>
      </p:sp>
    </p:spTree>
    <p:extLst>
      <p:ext uri="{BB962C8B-B14F-4D97-AF65-F5344CB8AC3E}">
        <p14:creationId xmlns:p14="http://schemas.microsoft.com/office/powerpoint/2010/main" val="1705228601"/>
      </p:ext>
    </p:extLst>
  </p:cSld>
  <p:clrMapOvr>
    <a:masterClrMapping/>
  </p:clrMapOvr>
  <mc:AlternateContent xmlns:mc="http://schemas.openxmlformats.org/markup-compatibility/2006" xmlns:p14="http://schemas.microsoft.com/office/powerpoint/2010/main">
    <mc:Choice Requires="p14">
      <p:transition spd="slow" p14:dur="2000">
        <p14:doors/>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fr-FR"/>
              <a:t>Modifiez le style du titre</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Content Placeholder 5"/>
          <p:cNvSpPr>
            <a:spLocks noGrp="1"/>
          </p:cNvSpPr>
          <p:nvPr>
            <p:ph sz="quarter" idx="4"/>
          </p:nvPr>
        </p:nvSpPr>
        <p:spPr>
          <a:xfrm>
            <a:off x="6208712" y="3179762"/>
            <a:ext cx="4825159" cy="2840039"/>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r>
              <a:rPr lang="fr-FR"/>
              <a:t>3 /10/2026</a:t>
            </a:r>
            <a:endParaRPr lang="en-US" dirty="0"/>
          </a:p>
        </p:txBody>
      </p:sp>
      <p:sp>
        <p:nvSpPr>
          <p:cNvPr id="8" name="Footer Placeholder 7"/>
          <p:cNvSpPr>
            <a:spLocks noGrp="1"/>
          </p:cNvSpPr>
          <p:nvPr>
            <p:ph type="ftr" sz="quarter" idx="11"/>
          </p:nvPr>
        </p:nvSpPr>
        <p:spPr/>
        <p:txBody>
          <a:bodyPr/>
          <a:lstStyle/>
          <a:p>
            <a:r>
              <a:rPr lang="en-US"/>
              <a:t>Votre nom</a:t>
            </a:r>
            <a:endParaRPr lang="en-US" dirty="0"/>
          </a:p>
        </p:txBody>
      </p:sp>
      <p:sp>
        <p:nvSpPr>
          <p:cNvPr id="9" name="Slide Number Placeholder 8"/>
          <p:cNvSpPr>
            <a:spLocks noGrp="1"/>
          </p:cNvSpPr>
          <p:nvPr>
            <p:ph type="sldNum" sz="quarter" idx="12"/>
          </p:nvPr>
        </p:nvSpPr>
        <p:spPr/>
        <p:txBody>
          <a:bodyPr/>
          <a:lstStyle/>
          <a:p>
            <a:fld id="{270EE3C7-AF1F-4BDA-826E-C05D5B9FF57E}" type="slidenum">
              <a:rPr lang="en-US" smtClean="0"/>
              <a:t>‹N°›</a:t>
            </a:fld>
            <a:endParaRPr lang="en-US" dirty="0"/>
          </a:p>
        </p:txBody>
      </p:sp>
    </p:spTree>
    <p:extLst>
      <p:ext uri="{BB962C8B-B14F-4D97-AF65-F5344CB8AC3E}">
        <p14:creationId xmlns:p14="http://schemas.microsoft.com/office/powerpoint/2010/main" val="2983966824"/>
      </p:ext>
    </p:extLst>
  </p:cSld>
  <p:clrMapOvr>
    <a:masterClrMapping/>
  </p:clrMapOvr>
  <mc:AlternateContent xmlns:mc="http://schemas.openxmlformats.org/markup-compatibility/2006" xmlns:p14="http://schemas.microsoft.com/office/powerpoint/2010/main">
    <mc:Choice Requires="p14">
      <p:transition spd="slow" p14:dur="2000">
        <p14:doors/>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9" name="Title 1"/>
          <p:cNvSpPr>
            <a:spLocks noGrp="1"/>
          </p:cNvSpPr>
          <p:nvPr>
            <p:ph type="title"/>
          </p:nvPr>
        </p:nvSpPr>
        <p:spPr>
          <a:xfrm>
            <a:off x="1154954" y="973668"/>
            <a:ext cx="8761413" cy="706964"/>
          </a:xfrm>
        </p:spPr>
        <p:txBody>
          <a:bodyPr/>
          <a:lstStyle>
            <a:lvl1pPr>
              <a:defRPr/>
            </a:lvl1pPr>
          </a:lstStyle>
          <a:p>
            <a:r>
              <a:rPr lang="fr-FR"/>
              <a:t>Modifiez le style du titre</a:t>
            </a:r>
            <a:endParaRPr lang="en-US" dirty="0"/>
          </a:p>
        </p:txBody>
      </p:sp>
      <p:sp>
        <p:nvSpPr>
          <p:cNvPr id="3" name="Date Placeholder 2"/>
          <p:cNvSpPr>
            <a:spLocks noGrp="1"/>
          </p:cNvSpPr>
          <p:nvPr>
            <p:ph type="dt" sz="half" idx="10"/>
          </p:nvPr>
        </p:nvSpPr>
        <p:spPr/>
        <p:txBody>
          <a:bodyPr/>
          <a:lstStyle/>
          <a:p>
            <a:r>
              <a:rPr lang="fr-FR"/>
              <a:t>3 /10/2026</a:t>
            </a:r>
            <a:endParaRPr lang="en-US" dirty="0"/>
          </a:p>
        </p:txBody>
      </p:sp>
      <p:sp>
        <p:nvSpPr>
          <p:cNvPr id="4" name="Footer Placeholder 3"/>
          <p:cNvSpPr>
            <a:spLocks noGrp="1"/>
          </p:cNvSpPr>
          <p:nvPr>
            <p:ph type="ftr" sz="quarter" idx="11"/>
          </p:nvPr>
        </p:nvSpPr>
        <p:spPr/>
        <p:txBody>
          <a:bodyPr/>
          <a:lstStyle/>
          <a:p>
            <a:r>
              <a:rPr lang="en-US"/>
              <a:t>Votre nom</a:t>
            </a:r>
            <a:endParaRPr lang="en-US" dirty="0"/>
          </a:p>
        </p:txBody>
      </p:sp>
      <p:sp>
        <p:nvSpPr>
          <p:cNvPr id="5" name="Slide Number Placeholder 4"/>
          <p:cNvSpPr>
            <a:spLocks noGrp="1"/>
          </p:cNvSpPr>
          <p:nvPr>
            <p:ph type="sldNum" sz="quarter" idx="12"/>
          </p:nvPr>
        </p:nvSpPr>
        <p:spPr/>
        <p:txBody>
          <a:bodyPr/>
          <a:lstStyle/>
          <a:p>
            <a:fld id="{270EE3C7-AF1F-4BDA-826E-C05D5B9FF57E}" type="slidenum">
              <a:rPr lang="en-US" smtClean="0"/>
              <a:t>‹N°›</a:t>
            </a:fld>
            <a:endParaRPr lang="en-US" dirty="0"/>
          </a:p>
        </p:txBody>
      </p:sp>
    </p:spTree>
    <p:extLst>
      <p:ext uri="{BB962C8B-B14F-4D97-AF65-F5344CB8AC3E}">
        <p14:creationId xmlns:p14="http://schemas.microsoft.com/office/powerpoint/2010/main" val="2440320749"/>
      </p:ext>
    </p:extLst>
  </p:cSld>
  <p:clrMapOvr>
    <a:masterClrMapping/>
  </p:clrMapOvr>
  <mc:AlternateContent xmlns:mc="http://schemas.openxmlformats.org/markup-compatibility/2006" xmlns:p14="http://schemas.microsoft.com/office/powerpoint/2010/main">
    <mc:Choice Requires="p14">
      <p:transition spd="slow" p14:dur="2000">
        <p14:doors/>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fr-FR"/>
              <a:t>3 /10/2026</a:t>
            </a:r>
            <a:endParaRPr lang="en-US" dirty="0"/>
          </a:p>
        </p:txBody>
      </p:sp>
      <p:sp>
        <p:nvSpPr>
          <p:cNvPr id="3" name="Footer Placeholder 2"/>
          <p:cNvSpPr>
            <a:spLocks noGrp="1"/>
          </p:cNvSpPr>
          <p:nvPr>
            <p:ph type="ftr" sz="quarter" idx="11"/>
          </p:nvPr>
        </p:nvSpPr>
        <p:spPr/>
        <p:txBody>
          <a:bodyPr/>
          <a:lstStyle/>
          <a:p>
            <a:r>
              <a:rPr lang="en-US"/>
              <a:t>Votre nom</a:t>
            </a:r>
            <a:endParaRPr lang="en-US" dirty="0"/>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270EE3C7-AF1F-4BDA-826E-C05D5B9FF57E}" type="slidenum">
              <a:rPr lang="en-US" smtClean="0"/>
              <a:t>‹N°›</a:t>
            </a:fld>
            <a:endParaRPr lang="en-US" dirty="0"/>
          </a:p>
        </p:txBody>
      </p:sp>
    </p:spTree>
    <p:extLst>
      <p:ext uri="{BB962C8B-B14F-4D97-AF65-F5344CB8AC3E}">
        <p14:creationId xmlns:p14="http://schemas.microsoft.com/office/powerpoint/2010/main" val="2958369740"/>
      </p:ext>
    </p:extLst>
  </p:cSld>
  <p:clrMapOvr>
    <a:masterClrMapping/>
  </p:clrMapOvr>
  <mc:AlternateContent xmlns:mc="http://schemas.openxmlformats.org/markup-compatibility/2006" xmlns:p14="http://schemas.microsoft.com/office/powerpoint/2010/main">
    <mc:Choice Requires="p14">
      <p:transition spd="slow" p14:dur="2000">
        <p14:doors/>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295400"/>
            <a:ext cx="2793158" cy="1600200"/>
          </a:xfrm>
        </p:spPr>
        <p:txBody>
          <a:bodyPr anchor="b"/>
          <a:lstStyle>
            <a:lvl1pPr algn="l">
              <a:defRPr sz="2400" b="0"/>
            </a:lvl1pPr>
          </a:lstStyle>
          <a:p>
            <a:r>
              <a:rPr lang="fr-FR"/>
              <a:t>Modifiez le style du titre</a:t>
            </a:r>
            <a:endParaRPr lang="en-US" dirty="0"/>
          </a:p>
        </p:txBody>
      </p:sp>
      <p:sp>
        <p:nvSpPr>
          <p:cNvPr id="3" name="Content Placeholder 2"/>
          <p:cNvSpPr>
            <a:spLocks noGrp="1"/>
          </p:cNvSpPr>
          <p:nvPr>
            <p:ph idx="1"/>
          </p:nvPr>
        </p:nvSpPr>
        <p:spPr>
          <a:xfrm>
            <a:off x="5781146" y="1447800"/>
            <a:ext cx="5190066" cy="4572000"/>
          </a:xfrm>
        </p:spPr>
        <p:txBody>
          <a:bodyPr anchor="ctr">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bwMode="gray">
          <a:xfrm>
            <a:off x="1154954" y="3129280"/>
            <a:ext cx="2793158" cy="2895599"/>
          </a:xfrm>
        </p:spPr>
        <p:txBody>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r>
              <a:rPr lang="fr-FR"/>
              <a:t>3 /10/2026</a:t>
            </a:r>
            <a:endParaRPr lang="en-US" dirty="0"/>
          </a:p>
        </p:txBody>
      </p:sp>
      <p:sp>
        <p:nvSpPr>
          <p:cNvPr id="6" name="Footer Placeholder 5"/>
          <p:cNvSpPr>
            <a:spLocks noGrp="1"/>
          </p:cNvSpPr>
          <p:nvPr>
            <p:ph type="ftr" sz="quarter" idx="11"/>
          </p:nvPr>
        </p:nvSpPr>
        <p:spPr/>
        <p:txBody>
          <a:bodyPr/>
          <a:lstStyle/>
          <a:p>
            <a:r>
              <a:rPr lang="en-US"/>
              <a:t>Votre nom</a:t>
            </a:r>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270EE3C7-AF1F-4BDA-826E-C05D5B9FF57E}" type="slidenum">
              <a:rPr lang="en-US" smtClean="0"/>
              <a:t>‹N°›</a:t>
            </a:fld>
            <a:endParaRPr lang="en-US" dirty="0"/>
          </a:p>
        </p:txBody>
      </p:sp>
    </p:spTree>
    <p:extLst>
      <p:ext uri="{BB962C8B-B14F-4D97-AF65-F5344CB8AC3E}">
        <p14:creationId xmlns:p14="http://schemas.microsoft.com/office/powerpoint/2010/main" val="3433009546"/>
      </p:ext>
    </p:extLst>
  </p:cSld>
  <p:clrMapOvr>
    <a:masterClrMapping/>
  </p:clrMapOvr>
  <mc:AlternateContent xmlns:mc="http://schemas.openxmlformats.org/markup-compatibility/2006" xmlns:p14="http://schemas.microsoft.com/office/powerpoint/2010/main">
    <mc:Choice Requires="p14">
      <p:transition spd="slow" p14:dur="2000">
        <p14:doors/>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693333"/>
            <a:ext cx="3865134" cy="1735667"/>
          </a:xfrm>
        </p:spPr>
        <p:txBody>
          <a:bodyPr anchor="b">
            <a:normAutofit/>
          </a:bodyPr>
          <a:lstStyle>
            <a:lvl1pPr algn="l">
              <a:defRPr sz="3600" b="0"/>
            </a:lvl1pPr>
          </a:lstStyle>
          <a:p>
            <a:r>
              <a:rPr lang="fr-FR"/>
              <a:t>Modifiez le style du titre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marL="0" lvl="0" indent="0" algn="ctr">
              <a:buNone/>
            </a:pPr>
            <a:r>
              <a:rPr lang="fr-FR"/>
              <a:t>Cliquez sur l'icône pour ajouter une image</a:t>
            </a:r>
            <a:endParaRPr lang="en-US" dirty="0"/>
          </a:p>
        </p:txBody>
      </p:sp>
      <p:sp>
        <p:nvSpPr>
          <p:cNvPr id="4" name="Text Placeholder 3"/>
          <p:cNvSpPr>
            <a:spLocks noGrp="1"/>
          </p:cNvSpPr>
          <p:nvPr>
            <p:ph type="body" sz="half" idx="2"/>
          </p:nvPr>
        </p:nvSpPr>
        <p:spPr bwMode="gray">
          <a:xfrm>
            <a:off x="1154954" y="3657600"/>
            <a:ext cx="3859212" cy="1371600"/>
          </a:xfrm>
        </p:spPr>
        <p:txBody>
          <a:bodyPr>
            <a:normAutofit/>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r>
              <a:rPr lang="fr-FR"/>
              <a:t>3 /10/2026</a:t>
            </a:r>
            <a:endParaRPr lang="en-US" dirty="0"/>
          </a:p>
        </p:txBody>
      </p:sp>
      <p:sp>
        <p:nvSpPr>
          <p:cNvPr id="6" name="Footer Placeholder 5"/>
          <p:cNvSpPr>
            <a:spLocks noGrp="1"/>
          </p:cNvSpPr>
          <p:nvPr>
            <p:ph type="ftr" sz="quarter" idx="11"/>
          </p:nvPr>
        </p:nvSpPr>
        <p:spPr/>
        <p:txBody>
          <a:bodyPr/>
          <a:lstStyle/>
          <a:p>
            <a:r>
              <a:rPr lang="en-US"/>
              <a:t>Votre nom</a:t>
            </a:r>
            <a:endParaRPr lang="en-US" dirty="0"/>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270EE3C7-AF1F-4BDA-826E-C05D5B9FF57E}" type="slidenum">
              <a:rPr lang="en-US" smtClean="0"/>
              <a:t>‹N°›</a:t>
            </a:fld>
            <a:endParaRPr lang="en-US" dirty="0"/>
          </a:p>
        </p:txBody>
      </p:sp>
    </p:spTree>
    <p:extLst>
      <p:ext uri="{BB962C8B-B14F-4D97-AF65-F5344CB8AC3E}">
        <p14:creationId xmlns:p14="http://schemas.microsoft.com/office/powerpoint/2010/main" val="2179187919"/>
      </p:ext>
    </p:extLst>
  </p:cSld>
  <p:clrMapOvr>
    <a:masterClrMapping/>
  </p:clrMapOvr>
  <mc:AlternateContent xmlns:mc="http://schemas.openxmlformats.org/markup-compatibility/2006" xmlns:p14="http://schemas.microsoft.com/office/powerpoint/2010/main">
    <mc:Choice Requires="p14">
      <p:transition spd="slow" p14:dur="2000">
        <p14:doors/>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theme" Target="../theme/theme2.xml"/><Relationship Id="rId3" Type="http://schemas.openxmlformats.org/officeDocument/2006/relationships/slideLayout" Target="../slideLayouts/slideLayout20.xml"/><Relationship Id="rId21" Type="http://schemas.openxmlformats.org/officeDocument/2006/relationships/image" Target="../media/image4.png"/><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20" Type="http://schemas.openxmlformats.org/officeDocument/2006/relationships/image" Target="../media/image3.png"/><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10" Type="http://schemas.openxmlformats.org/officeDocument/2006/relationships/slideLayout" Target="../slideLayouts/slideLayout27.xml"/><Relationship Id="rId19" Type="http://schemas.openxmlformats.org/officeDocument/2006/relationships/image" Target="../media/image2.png"/><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7" name="Rectangle 6"/>
            <p:cNvSpPr/>
            <p:nvPr/>
          </p:nvSpPr>
          <p:spPr>
            <a:xfrm>
              <a:off x="0" y="0"/>
              <a:ext cx="12192000" cy="6858000"/>
            </a:xfrm>
            <a:prstGeom prst="rect">
              <a:avLst/>
            </a:prstGeom>
            <a:blipFill>
              <a:blip r:embed="rId19">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4"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4" y="973668"/>
            <a:ext cx="8761413" cy="706964"/>
          </a:xfrm>
          <a:prstGeom prst="rect">
            <a:avLst/>
          </a:prstGeom>
        </p:spPr>
        <p:txBody>
          <a:bodyPr vert="horz" lIns="91440" tIns="45720" rIns="91440" bIns="45720" rtlCol="0" anchor="ctr">
            <a:noAutofit/>
          </a:bodyPr>
          <a:lstStyle/>
          <a:p>
            <a:r>
              <a:rPr lang="fr-FR"/>
              <a:t>Modifiez le style du titre</a:t>
            </a:r>
            <a:endParaRPr lang="en-US" dirty="0"/>
          </a:p>
        </p:txBody>
      </p:sp>
      <p:sp>
        <p:nvSpPr>
          <p:cNvPr id="3" name="Text Placeholder 2"/>
          <p:cNvSpPr>
            <a:spLocks noGrp="1"/>
          </p:cNvSpPr>
          <p:nvPr>
            <p:ph type="body" idx="1"/>
          </p:nvPr>
        </p:nvSpPr>
        <p:spPr>
          <a:xfrm>
            <a:off x="1154954" y="2603500"/>
            <a:ext cx="8761413" cy="3416300"/>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10653104" y="6391838"/>
            <a:ext cx="990599" cy="304799"/>
          </a:xfrm>
          <a:prstGeom prst="rect">
            <a:avLst/>
          </a:prstGeom>
        </p:spPr>
        <p:txBody>
          <a:bodyPr vert="horz" lIns="91440" tIns="45720" rIns="91440" bIns="45720" rtlCol="0" anchor="ctr"/>
          <a:lstStyle>
            <a:lvl1pPr algn="r">
              <a:defRPr sz="1000" b="1" i="0">
                <a:solidFill>
                  <a:schemeClr val="accent1"/>
                </a:solidFill>
              </a:defRPr>
            </a:lvl1pPr>
          </a:lstStyle>
          <a:p>
            <a:r>
              <a:rPr lang="fr-FR"/>
              <a:t>3 /10/2026</a:t>
            </a:r>
            <a:endParaRPr lang="en-US" dirty="0"/>
          </a:p>
        </p:txBody>
      </p:sp>
      <p:sp>
        <p:nvSpPr>
          <p:cNvPr id="5" name="Footer Placeholder 4"/>
          <p:cNvSpPr>
            <a:spLocks noGrp="1"/>
          </p:cNvSpPr>
          <p:nvPr>
            <p:ph type="ftr" sz="quarter" idx="3"/>
          </p:nvPr>
        </p:nvSpPr>
        <p:spPr>
          <a:xfrm>
            <a:off x="561110" y="6391838"/>
            <a:ext cx="3859795" cy="304801"/>
          </a:xfrm>
          <a:prstGeom prst="rect">
            <a:avLst/>
          </a:prstGeom>
        </p:spPr>
        <p:txBody>
          <a:bodyPr vert="horz" lIns="91440" tIns="45720" rIns="91440" bIns="45720" rtlCol="0" anchor="ctr"/>
          <a:lstStyle>
            <a:lvl1pPr algn="l">
              <a:defRPr sz="1000" b="1" i="0">
                <a:solidFill>
                  <a:schemeClr val="accent1"/>
                </a:solidFill>
              </a:defRPr>
            </a:lvl1pPr>
          </a:lstStyle>
          <a:p>
            <a:r>
              <a:rPr lang="en-US"/>
              <a:t>Votre nom</a:t>
            </a:r>
            <a:endParaRPr lang="en-US" dirty="0"/>
          </a:p>
        </p:txBody>
      </p:sp>
      <p:sp>
        <p:nvSpPr>
          <p:cNvPr id="21" name="Rectangle 2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bg1"/>
                </a:solidFill>
              </a:defRPr>
            </a:lvl1pPr>
          </a:lstStyle>
          <a:p>
            <a:fld id="{270EE3C7-AF1F-4BDA-826E-C05D5B9FF57E}" type="slidenum">
              <a:rPr lang="en-US" smtClean="0"/>
              <a:t>‹N°›</a:t>
            </a:fld>
            <a:endParaRPr lang="en-US" dirty="0"/>
          </a:p>
        </p:txBody>
      </p:sp>
    </p:spTree>
    <p:extLst>
      <p:ext uri="{BB962C8B-B14F-4D97-AF65-F5344CB8AC3E}">
        <p14:creationId xmlns:p14="http://schemas.microsoft.com/office/powerpoint/2010/main" val="3273044592"/>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 id="2147483701" r:id="rId14"/>
    <p:sldLayoutId id="2147483702" r:id="rId15"/>
    <p:sldLayoutId id="2147483703" r:id="rId16"/>
    <p:sldLayoutId id="2147483704" r:id="rId17"/>
  </p:sldLayoutIdLst>
  <mc:AlternateContent xmlns:mc="http://schemas.openxmlformats.org/markup-compatibility/2006" xmlns:p14="http://schemas.microsoft.com/office/powerpoint/2010/main">
    <mc:Choice Requires="p14">
      <p:transition spd="slow" p14:dur="2000">
        <p14:doors/>
      </p:transition>
    </mc:Choice>
    <mc:Fallback xmlns="">
      <p:transition spd="slow">
        <p:fade/>
      </p:transition>
    </mc:Fallback>
  </mc:AlternateContent>
  <p:hf sldNum="0" hdr="0" ft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44"/>
          <a:stretch/>
        </p:blipFill>
        <p:spPr>
          <a:xfrm>
            <a:off x="0" y="2669685"/>
            <a:ext cx="4035669"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9012"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fr-FR"/>
              <a:t>Modifiez le style du titre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r>
              <a:rPr lang="fr-FR"/>
              <a:t>3 /10/2026</a:t>
            </a:r>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r>
              <a:rPr lang="en-US"/>
              <a:t>Votre nom</a:t>
            </a:r>
            <a:endParaRPr lang="en-US" dirty="0"/>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270EE3C7-AF1F-4BDA-826E-C05D5B9FF57E}" type="slidenum">
              <a:rPr lang="en-US" smtClean="0"/>
              <a:t>‹N°›</a:t>
            </a:fld>
            <a:endParaRPr lang="en-US" dirty="0"/>
          </a:p>
        </p:txBody>
      </p:sp>
    </p:spTree>
    <p:extLst>
      <p:ext uri="{BB962C8B-B14F-4D97-AF65-F5344CB8AC3E}">
        <p14:creationId xmlns:p14="http://schemas.microsoft.com/office/powerpoint/2010/main" val="3759528005"/>
      </p:ext>
    </p:extLst>
  </p:cSld>
  <p:clrMap bg1="dk1" tx1="lt1" bg2="dk2" tx2="lt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 id="2147483789" r:id="rId12"/>
    <p:sldLayoutId id="2147483790" r:id="rId13"/>
    <p:sldLayoutId id="2147483791" r:id="rId14"/>
    <p:sldLayoutId id="2147483792" r:id="rId15"/>
    <p:sldLayoutId id="2147483793" r:id="rId16"/>
    <p:sldLayoutId id="2147483794" r:id="rId17"/>
  </p:sldLayoutIdLst>
  <mc:AlternateContent xmlns:mc="http://schemas.openxmlformats.org/markup-compatibility/2006" xmlns:p14="http://schemas.microsoft.com/office/powerpoint/2010/main">
    <mc:Choice Requires="p14">
      <p:transition spd="slow" p14:dur="2000">
        <p14:doors/>
      </p:transition>
    </mc:Choice>
    <mc:Fallback xmlns="">
      <p:transition spd="slow">
        <p:fade/>
      </p:transition>
    </mc:Fallback>
  </mc:AlternateContent>
  <p:hf sldNum="0" hdr="0" ftr="0" dt="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lumMod val="60000"/>
            <a:lumOff val="4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9.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15126" y="1524000"/>
            <a:ext cx="8361229" cy="2933206"/>
          </a:xfrm>
        </p:spPr>
        <p:txBody>
          <a:bodyPr>
            <a:normAutofit/>
          </a:bodyPr>
          <a:lstStyle/>
          <a:p>
            <a:r>
              <a:rPr lang="fr-CA" cap="small" dirty="0"/>
              <a:t>Procédures d’Intervention en Situation d’Urgence</a:t>
            </a:r>
          </a:p>
        </p:txBody>
      </p:sp>
      <p:sp>
        <p:nvSpPr>
          <p:cNvPr id="3" name="Subtitle 2"/>
          <p:cNvSpPr>
            <a:spLocks noGrp="1"/>
          </p:cNvSpPr>
          <p:nvPr>
            <p:ph type="subTitle" idx="1"/>
          </p:nvPr>
        </p:nvSpPr>
        <p:spPr>
          <a:xfrm>
            <a:off x="2679905" y="4495800"/>
            <a:ext cx="6831673" cy="1086237"/>
          </a:xfrm>
        </p:spPr>
        <p:txBody>
          <a:bodyPr>
            <a:normAutofit/>
          </a:bodyPr>
          <a:lstStyle/>
          <a:p>
            <a:r>
              <a:rPr lang="fr-CA" dirty="0"/>
              <a:t>Clinique médicale Riverwalk</a:t>
            </a:r>
          </a:p>
        </p:txBody>
      </p:sp>
    </p:spTree>
    <p:extLst>
      <p:ext uri="{BB962C8B-B14F-4D97-AF65-F5344CB8AC3E}">
        <p14:creationId xmlns:p14="http://schemas.microsoft.com/office/powerpoint/2010/main" val="947702392"/>
      </p:ext>
    </p:extLst>
  </p:cSld>
  <p:clrMapOvr>
    <a:masterClrMapping/>
  </p:clrMapOvr>
  <mc:AlternateContent xmlns:mc="http://schemas.openxmlformats.org/markup-compatibility/2006" xmlns:p14="http://schemas.microsoft.com/office/powerpoint/2010/main">
    <mc:Choice Requires="p14">
      <p:transition spd="slow" p14:dur="2000">
        <p14:doors/>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CA" dirty="0"/>
              <a:t>Membres de l’équipe Code Bleu</a:t>
            </a:r>
          </a:p>
        </p:txBody>
      </p:sp>
      <p:graphicFrame>
        <p:nvGraphicFramePr>
          <p:cNvPr id="2" name="Espace réservé du contenu 1">
            <a:extLst>
              <a:ext uri="{FF2B5EF4-FFF2-40B4-BE49-F238E27FC236}">
                <a16:creationId xmlns:a16="http://schemas.microsoft.com/office/drawing/2014/main" id="{983D40D8-0D12-567A-0CD4-BC087C85F1F4}"/>
              </a:ext>
            </a:extLst>
          </p:cNvPr>
          <p:cNvGraphicFramePr>
            <a:graphicFrameLocks/>
          </p:cNvGraphicFramePr>
          <p:nvPr>
            <p:extLst>
              <p:ext uri="{D42A27DB-BD31-4B8C-83A1-F6EECF244321}">
                <p14:modId xmlns:p14="http://schemas.microsoft.com/office/powerpoint/2010/main" val="866898630"/>
              </p:ext>
            </p:extLst>
          </p:nvPr>
        </p:nvGraphicFramePr>
        <p:xfrm>
          <a:off x="948476" y="2632996"/>
          <a:ext cx="10554574" cy="363651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48407526"/>
      </p:ext>
    </p:extLst>
  </p:cSld>
  <p:clrMapOvr>
    <a:masterClrMapping/>
  </p:clrMapOvr>
  <mc:AlternateContent xmlns:mc="http://schemas.openxmlformats.org/markup-compatibility/2006" xmlns:p14="http://schemas.microsoft.com/office/powerpoint/2010/main">
    <mc:Choice Requires="p14">
      <p:transition spd="slow" p14:dur="2000">
        <p14:door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afterEffect">
                                  <p:stCondLst>
                                    <p:cond delay="0"/>
                                  </p:stCondLst>
                                  <p:childTnLst>
                                    <p:set>
                                      <p:cBhvr>
                                        <p:cTn id="6" dur="1" fill="hold">
                                          <p:stCondLst>
                                            <p:cond delay="0"/>
                                          </p:stCondLst>
                                        </p:cTn>
                                        <p:tgtEl>
                                          <p:spTgt spid="2">
                                            <p:graphicEl>
                                              <a:dgm id="{1D4CA44A-01E9-41CC-B9E5-5CBC3CF6FB33}"/>
                                            </p:graphicEl>
                                          </p:spTgt>
                                        </p:tgtEl>
                                        <p:attrNameLst>
                                          <p:attrName>style.visibility</p:attrName>
                                        </p:attrNameLst>
                                      </p:cBhvr>
                                      <p:to>
                                        <p:strVal val="visible"/>
                                      </p:to>
                                    </p:set>
                                    <p:anim calcmode="lin" valueType="num">
                                      <p:cBhvr additive="base">
                                        <p:cTn id="7" dur="1000" fill="hold"/>
                                        <p:tgtEl>
                                          <p:spTgt spid="2">
                                            <p:graphicEl>
                                              <a:dgm id="{1D4CA44A-01E9-41CC-B9E5-5CBC3CF6FB33}"/>
                                            </p:graphicEl>
                                          </p:spTgt>
                                        </p:tgtEl>
                                        <p:attrNameLst>
                                          <p:attrName>ppt_x</p:attrName>
                                        </p:attrNameLst>
                                      </p:cBhvr>
                                      <p:tavLst>
                                        <p:tav tm="0">
                                          <p:val>
                                            <p:strVal val="1+#ppt_w/2"/>
                                          </p:val>
                                        </p:tav>
                                        <p:tav tm="100000">
                                          <p:val>
                                            <p:strVal val="#ppt_x"/>
                                          </p:val>
                                        </p:tav>
                                      </p:tavLst>
                                    </p:anim>
                                    <p:anim calcmode="lin" valueType="num">
                                      <p:cBhvr additive="base">
                                        <p:cTn id="8" dur="1000" fill="hold"/>
                                        <p:tgtEl>
                                          <p:spTgt spid="2">
                                            <p:graphicEl>
                                              <a:dgm id="{1D4CA44A-01E9-41CC-B9E5-5CBC3CF6FB33}"/>
                                            </p:graphicEl>
                                          </p:spTgt>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6" fill="hold" grpId="0" nodeType="afterEffect">
                                  <p:stCondLst>
                                    <p:cond delay="0"/>
                                  </p:stCondLst>
                                  <p:childTnLst>
                                    <p:set>
                                      <p:cBhvr>
                                        <p:cTn id="11" dur="1" fill="hold">
                                          <p:stCondLst>
                                            <p:cond delay="0"/>
                                          </p:stCondLst>
                                        </p:cTn>
                                        <p:tgtEl>
                                          <p:spTgt spid="2">
                                            <p:graphicEl>
                                              <a:dgm id="{5D75D86E-4CA6-4EDD-9BD8-E79C8E378900}"/>
                                            </p:graphicEl>
                                          </p:spTgt>
                                        </p:tgtEl>
                                        <p:attrNameLst>
                                          <p:attrName>style.visibility</p:attrName>
                                        </p:attrNameLst>
                                      </p:cBhvr>
                                      <p:to>
                                        <p:strVal val="visible"/>
                                      </p:to>
                                    </p:set>
                                    <p:anim calcmode="lin" valueType="num">
                                      <p:cBhvr additive="base">
                                        <p:cTn id="12" dur="1000" fill="hold"/>
                                        <p:tgtEl>
                                          <p:spTgt spid="2">
                                            <p:graphicEl>
                                              <a:dgm id="{5D75D86E-4CA6-4EDD-9BD8-E79C8E378900}"/>
                                            </p:graphicEl>
                                          </p:spTgt>
                                        </p:tgtEl>
                                        <p:attrNameLst>
                                          <p:attrName>ppt_x</p:attrName>
                                        </p:attrNameLst>
                                      </p:cBhvr>
                                      <p:tavLst>
                                        <p:tav tm="0">
                                          <p:val>
                                            <p:strVal val="1+#ppt_w/2"/>
                                          </p:val>
                                        </p:tav>
                                        <p:tav tm="100000">
                                          <p:val>
                                            <p:strVal val="#ppt_x"/>
                                          </p:val>
                                        </p:tav>
                                      </p:tavLst>
                                    </p:anim>
                                    <p:anim calcmode="lin" valueType="num">
                                      <p:cBhvr additive="base">
                                        <p:cTn id="13" dur="1000" fill="hold"/>
                                        <p:tgtEl>
                                          <p:spTgt spid="2">
                                            <p:graphicEl>
                                              <a:dgm id="{5D75D86E-4CA6-4EDD-9BD8-E79C8E378900}"/>
                                            </p:graphicEl>
                                          </p:spTgt>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2" presetClass="entr" presetSubtype="6" fill="hold" grpId="0" nodeType="afterEffect">
                                  <p:stCondLst>
                                    <p:cond delay="0"/>
                                  </p:stCondLst>
                                  <p:childTnLst>
                                    <p:set>
                                      <p:cBhvr>
                                        <p:cTn id="16" dur="1" fill="hold">
                                          <p:stCondLst>
                                            <p:cond delay="0"/>
                                          </p:stCondLst>
                                        </p:cTn>
                                        <p:tgtEl>
                                          <p:spTgt spid="2">
                                            <p:graphicEl>
                                              <a:dgm id="{D588D411-6CE2-418B-9826-C48D0154FC28}"/>
                                            </p:graphicEl>
                                          </p:spTgt>
                                        </p:tgtEl>
                                        <p:attrNameLst>
                                          <p:attrName>style.visibility</p:attrName>
                                        </p:attrNameLst>
                                      </p:cBhvr>
                                      <p:to>
                                        <p:strVal val="visible"/>
                                      </p:to>
                                    </p:set>
                                    <p:anim calcmode="lin" valueType="num">
                                      <p:cBhvr additive="base">
                                        <p:cTn id="17" dur="1000" fill="hold"/>
                                        <p:tgtEl>
                                          <p:spTgt spid="2">
                                            <p:graphicEl>
                                              <a:dgm id="{D588D411-6CE2-418B-9826-C48D0154FC28}"/>
                                            </p:graphicEl>
                                          </p:spTgt>
                                        </p:tgtEl>
                                        <p:attrNameLst>
                                          <p:attrName>ppt_x</p:attrName>
                                        </p:attrNameLst>
                                      </p:cBhvr>
                                      <p:tavLst>
                                        <p:tav tm="0">
                                          <p:val>
                                            <p:strVal val="1+#ppt_w/2"/>
                                          </p:val>
                                        </p:tav>
                                        <p:tav tm="100000">
                                          <p:val>
                                            <p:strVal val="#ppt_x"/>
                                          </p:val>
                                        </p:tav>
                                      </p:tavLst>
                                    </p:anim>
                                    <p:anim calcmode="lin" valueType="num">
                                      <p:cBhvr additive="base">
                                        <p:cTn id="18" dur="1000" fill="hold"/>
                                        <p:tgtEl>
                                          <p:spTgt spid="2">
                                            <p:graphicEl>
                                              <a:dgm id="{D588D411-6CE2-418B-9826-C48D0154FC28}"/>
                                            </p:graphicEl>
                                          </p:spTgt>
                                        </p:tgtEl>
                                        <p:attrNameLst>
                                          <p:attrName>ppt_y</p:attrName>
                                        </p:attrNameLst>
                                      </p:cBhvr>
                                      <p:tavLst>
                                        <p:tav tm="0">
                                          <p:val>
                                            <p:strVal val="1+#ppt_h/2"/>
                                          </p:val>
                                        </p:tav>
                                        <p:tav tm="100000">
                                          <p:val>
                                            <p:strVal val="#ppt_y"/>
                                          </p:val>
                                        </p:tav>
                                      </p:tavLst>
                                    </p:anim>
                                  </p:childTnLst>
                                </p:cTn>
                              </p:par>
                            </p:childTnLst>
                          </p:cTn>
                        </p:par>
                        <p:par>
                          <p:cTn id="19" fill="hold">
                            <p:stCondLst>
                              <p:cond delay="3000"/>
                            </p:stCondLst>
                            <p:childTnLst>
                              <p:par>
                                <p:cTn id="20" presetID="2" presetClass="entr" presetSubtype="6" fill="hold" grpId="0" nodeType="afterEffect">
                                  <p:stCondLst>
                                    <p:cond delay="0"/>
                                  </p:stCondLst>
                                  <p:childTnLst>
                                    <p:set>
                                      <p:cBhvr>
                                        <p:cTn id="21" dur="1" fill="hold">
                                          <p:stCondLst>
                                            <p:cond delay="0"/>
                                          </p:stCondLst>
                                        </p:cTn>
                                        <p:tgtEl>
                                          <p:spTgt spid="2">
                                            <p:graphicEl>
                                              <a:dgm id="{B118F0A5-F3D1-4898-AA62-EFE7659459E2}"/>
                                            </p:graphicEl>
                                          </p:spTgt>
                                        </p:tgtEl>
                                        <p:attrNameLst>
                                          <p:attrName>style.visibility</p:attrName>
                                        </p:attrNameLst>
                                      </p:cBhvr>
                                      <p:to>
                                        <p:strVal val="visible"/>
                                      </p:to>
                                    </p:set>
                                    <p:anim calcmode="lin" valueType="num">
                                      <p:cBhvr additive="base">
                                        <p:cTn id="22" dur="1000" fill="hold"/>
                                        <p:tgtEl>
                                          <p:spTgt spid="2">
                                            <p:graphicEl>
                                              <a:dgm id="{B118F0A5-F3D1-4898-AA62-EFE7659459E2}"/>
                                            </p:graphicEl>
                                          </p:spTgt>
                                        </p:tgtEl>
                                        <p:attrNameLst>
                                          <p:attrName>ppt_x</p:attrName>
                                        </p:attrNameLst>
                                      </p:cBhvr>
                                      <p:tavLst>
                                        <p:tav tm="0">
                                          <p:val>
                                            <p:strVal val="1+#ppt_w/2"/>
                                          </p:val>
                                        </p:tav>
                                        <p:tav tm="100000">
                                          <p:val>
                                            <p:strVal val="#ppt_x"/>
                                          </p:val>
                                        </p:tav>
                                      </p:tavLst>
                                    </p:anim>
                                    <p:anim calcmode="lin" valueType="num">
                                      <p:cBhvr additive="base">
                                        <p:cTn id="23" dur="1000" fill="hold"/>
                                        <p:tgtEl>
                                          <p:spTgt spid="2">
                                            <p:graphicEl>
                                              <a:dgm id="{B118F0A5-F3D1-4898-AA62-EFE7659459E2}"/>
                                            </p:graphicEl>
                                          </p:spTgt>
                                        </p:tgtEl>
                                        <p:attrNameLst>
                                          <p:attrName>ppt_y</p:attrName>
                                        </p:attrNameLst>
                                      </p:cBhvr>
                                      <p:tavLst>
                                        <p:tav tm="0">
                                          <p:val>
                                            <p:strVal val="1+#ppt_h/2"/>
                                          </p:val>
                                        </p:tav>
                                        <p:tav tm="100000">
                                          <p:val>
                                            <p:strVal val="#ppt_y"/>
                                          </p:val>
                                        </p:tav>
                                      </p:tavLst>
                                    </p:anim>
                                  </p:childTnLst>
                                </p:cTn>
                              </p:par>
                            </p:childTnLst>
                          </p:cTn>
                        </p:par>
                        <p:par>
                          <p:cTn id="24" fill="hold">
                            <p:stCondLst>
                              <p:cond delay="4000"/>
                            </p:stCondLst>
                            <p:childTnLst>
                              <p:par>
                                <p:cTn id="25" presetID="2" presetClass="entr" presetSubtype="6" fill="hold" grpId="0" nodeType="afterEffect">
                                  <p:stCondLst>
                                    <p:cond delay="0"/>
                                  </p:stCondLst>
                                  <p:childTnLst>
                                    <p:set>
                                      <p:cBhvr>
                                        <p:cTn id="26" dur="1" fill="hold">
                                          <p:stCondLst>
                                            <p:cond delay="0"/>
                                          </p:stCondLst>
                                        </p:cTn>
                                        <p:tgtEl>
                                          <p:spTgt spid="2">
                                            <p:graphicEl>
                                              <a:dgm id="{D5A39EBC-D015-4524-8CFD-72EF32647E68}"/>
                                            </p:graphicEl>
                                          </p:spTgt>
                                        </p:tgtEl>
                                        <p:attrNameLst>
                                          <p:attrName>style.visibility</p:attrName>
                                        </p:attrNameLst>
                                      </p:cBhvr>
                                      <p:to>
                                        <p:strVal val="visible"/>
                                      </p:to>
                                    </p:set>
                                    <p:anim calcmode="lin" valueType="num">
                                      <p:cBhvr additive="base">
                                        <p:cTn id="27" dur="1000" fill="hold"/>
                                        <p:tgtEl>
                                          <p:spTgt spid="2">
                                            <p:graphicEl>
                                              <a:dgm id="{D5A39EBC-D015-4524-8CFD-72EF32647E68}"/>
                                            </p:graphicEl>
                                          </p:spTgt>
                                        </p:tgtEl>
                                        <p:attrNameLst>
                                          <p:attrName>ppt_x</p:attrName>
                                        </p:attrNameLst>
                                      </p:cBhvr>
                                      <p:tavLst>
                                        <p:tav tm="0">
                                          <p:val>
                                            <p:strVal val="1+#ppt_w/2"/>
                                          </p:val>
                                        </p:tav>
                                        <p:tav tm="100000">
                                          <p:val>
                                            <p:strVal val="#ppt_x"/>
                                          </p:val>
                                        </p:tav>
                                      </p:tavLst>
                                    </p:anim>
                                    <p:anim calcmode="lin" valueType="num">
                                      <p:cBhvr additive="base">
                                        <p:cTn id="28" dur="1000" fill="hold"/>
                                        <p:tgtEl>
                                          <p:spTgt spid="2">
                                            <p:graphicEl>
                                              <a:dgm id="{D5A39EBC-D015-4524-8CFD-72EF32647E68}"/>
                                            </p:graphicEl>
                                          </p:spTgt>
                                        </p:tgtEl>
                                        <p:attrNameLst>
                                          <p:attrName>ppt_y</p:attrName>
                                        </p:attrNameLst>
                                      </p:cBhvr>
                                      <p:tavLst>
                                        <p:tav tm="0">
                                          <p:val>
                                            <p:strVal val="1+#ppt_h/2"/>
                                          </p:val>
                                        </p:tav>
                                        <p:tav tm="100000">
                                          <p:val>
                                            <p:strVal val="#ppt_y"/>
                                          </p:val>
                                        </p:tav>
                                      </p:tavLst>
                                    </p:anim>
                                  </p:childTnLst>
                                </p:cTn>
                              </p:par>
                            </p:childTnLst>
                          </p:cTn>
                        </p:par>
                        <p:par>
                          <p:cTn id="29" fill="hold">
                            <p:stCondLst>
                              <p:cond delay="5000"/>
                            </p:stCondLst>
                            <p:childTnLst>
                              <p:par>
                                <p:cTn id="30" presetID="2" presetClass="entr" presetSubtype="6" fill="hold" grpId="0" nodeType="afterEffect">
                                  <p:stCondLst>
                                    <p:cond delay="0"/>
                                  </p:stCondLst>
                                  <p:childTnLst>
                                    <p:set>
                                      <p:cBhvr>
                                        <p:cTn id="31" dur="1" fill="hold">
                                          <p:stCondLst>
                                            <p:cond delay="0"/>
                                          </p:stCondLst>
                                        </p:cTn>
                                        <p:tgtEl>
                                          <p:spTgt spid="2">
                                            <p:graphicEl>
                                              <a:dgm id="{26BA2924-C653-4B2A-BFD3-85EEDDDCC87F}"/>
                                            </p:graphicEl>
                                          </p:spTgt>
                                        </p:tgtEl>
                                        <p:attrNameLst>
                                          <p:attrName>style.visibility</p:attrName>
                                        </p:attrNameLst>
                                      </p:cBhvr>
                                      <p:to>
                                        <p:strVal val="visible"/>
                                      </p:to>
                                    </p:set>
                                    <p:anim calcmode="lin" valueType="num">
                                      <p:cBhvr additive="base">
                                        <p:cTn id="32" dur="1000" fill="hold"/>
                                        <p:tgtEl>
                                          <p:spTgt spid="2">
                                            <p:graphicEl>
                                              <a:dgm id="{26BA2924-C653-4B2A-BFD3-85EEDDDCC87F}"/>
                                            </p:graphicEl>
                                          </p:spTgt>
                                        </p:tgtEl>
                                        <p:attrNameLst>
                                          <p:attrName>ppt_x</p:attrName>
                                        </p:attrNameLst>
                                      </p:cBhvr>
                                      <p:tavLst>
                                        <p:tav tm="0">
                                          <p:val>
                                            <p:strVal val="1+#ppt_w/2"/>
                                          </p:val>
                                        </p:tav>
                                        <p:tav tm="100000">
                                          <p:val>
                                            <p:strVal val="#ppt_x"/>
                                          </p:val>
                                        </p:tav>
                                      </p:tavLst>
                                    </p:anim>
                                    <p:anim calcmode="lin" valueType="num">
                                      <p:cBhvr additive="base">
                                        <p:cTn id="33" dur="1000" fill="hold"/>
                                        <p:tgtEl>
                                          <p:spTgt spid="2">
                                            <p:graphicEl>
                                              <a:dgm id="{26BA2924-C653-4B2A-BFD3-85EEDDDCC87F}"/>
                                            </p:graphicEl>
                                          </p:spTgt>
                                        </p:tgtEl>
                                        <p:attrNameLst>
                                          <p:attrName>ppt_y</p:attrName>
                                        </p:attrNameLst>
                                      </p:cBhvr>
                                      <p:tavLst>
                                        <p:tav tm="0">
                                          <p:val>
                                            <p:strVal val="1+#ppt_h/2"/>
                                          </p:val>
                                        </p:tav>
                                        <p:tav tm="100000">
                                          <p:val>
                                            <p:strVal val="#ppt_y"/>
                                          </p:val>
                                        </p:tav>
                                      </p:tavLst>
                                    </p:anim>
                                  </p:childTnLst>
                                </p:cTn>
                              </p:par>
                            </p:childTnLst>
                          </p:cTn>
                        </p:par>
                        <p:par>
                          <p:cTn id="34" fill="hold">
                            <p:stCondLst>
                              <p:cond delay="6000"/>
                            </p:stCondLst>
                            <p:childTnLst>
                              <p:par>
                                <p:cTn id="35" presetID="2" presetClass="entr" presetSubtype="6" fill="hold" grpId="0" nodeType="afterEffect">
                                  <p:stCondLst>
                                    <p:cond delay="0"/>
                                  </p:stCondLst>
                                  <p:childTnLst>
                                    <p:set>
                                      <p:cBhvr>
                                        <p:cTn id="36" dur="1" fill="hold">
                                          <p:stCondLst>
                                            <p:cond delay="0"/>
                                          </p:stCondLst>
                                        </p:cTn>
                                        <p:tgtEl>
                                          <p:spTgt spid="2">
                                            <p:graphicEl>
                                              <a:dgm id="{FCCC643B-6BF6-4D89-BD7C-DCCF25FF7675}"/>
                                            </p:graphicEl>
                                          </p:spTgt>
                                        </p:tgtEl>
                                        <p:attrNameLst>
                                          <p:attrName>style.visibility</p:attrName>
                                        </p:attrNameLst>
                                      </p:cBhvr>
                                      <p:to>
                                        <p:strVal val="visible"/>
                                      </p:to>
                                    </p:set>
                                    <p:anim calcmode="lin" valueType="num">
                                      <p:cBhvr additive="base">
                                        <p:cTn id="37" dur="1000" fill="hold"/>
                                        <p:tgtEl>
                                          <p:spTgt spid="2">
                                            <p:graphicEl>
                                              <a:dgm id="{FCCC643B-6BF6-4D89-BD7C-DCCF25FF7675}"/>
                                            </p:graphicEl>
                                          </p:spTgt>
                                        </p:tgtEl>
                                        <p:attrNameLst>
                                          <p:attrName>ppt_x</p:attrName>
                                        </p:attrNameLst>
                                      </p:cBhvr>
                                      <p:tavLst>
                                        <p:tav tm="0">
                                          <p:val>
                                            <p:strVal val="1+#ppt_w/2"/>
                                          </p:val>
                                        </p:tav>
                                        <p:tav tm="100000">
                                          <p:val>
                                            <p:strVal val="#ppt_x"/>
                                          </p:val>
                                        </p:tav>
                                      </p:tavLst>
                                    </p:anim>
                                    <p:anim calcmode="lin" valueType="num">
                                      <p:cBhvr additive="base">
                                        <p:cTn id="38" dur="1000" fill="hold"/>
                                        <p:tgtEl>
                                          <p:spTgt spid="2">
                                            <p:graphicEl>
                                              <a:dgm id="{FCCC643B-6BF6-4D89-BD7C-DCCF25FF7675}"/>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Dgm bld="one"/>
        </p:bldSub>
      </p:bldGraphic>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CA" dirty="0"/>
              <a:t>Urgence cardio-pulmonaire</a:t>
            </a:r>
          </a:p>
        </p:txBody>
      </p:sp>
      <p:sp>
        <p:nvSpPr>
          <p:cNvPr id="6" name="Content Placeholder 5"/>
          <p:cNvSpPr>
            <a:spLocks noGrp="1"/>
          </p:cNvSpPr>
          <p:nvPr>
            <p:ph idx="1"/>
          </p:nvPr>
        </p:nvSpPr>
        <p:spPr>
          <a:xfrm>
            <a:off x="1371600" y="2286000"/>
            <a:ext cx="9601200" cy="2590800"/>
          </a:xfrm>
        </p:spPr>
        <p:txBody>
          <a:bodyPr>
            <a:normAutofit/>
          </a:bodyPr>
          <a:lstStyle/>
          <a:p>
            <a:r>
              <a:rPr lang="fr-CA" dirty="0"/>
              <a:t>Appeler à l’aide</a:t>
            </a:r>
          </a:p>
          <a:p>
            <a:pPr lvl="1"/>
            <a:r>
              <a:rPr lang="fr-CA" dirty="0"/>
              <a:t>Utiliser le numéro d’urgence 911</a:t>
            </a:r>
          </a:p>
          <a:p>
            <a:pPr lvl="1"/>
            <a:r>
              <a:rPr lang="fr-CA" dirty="0"/>
              <a:t>Fournir l’adresse complète avec numéro d’appartement et code au besoin </a:t>
            </a:r>
          </a:p>
          <a:p>
            <a:r>
              <a:rPr lang="fr-CA" dirty="0"/>
              <a:t>Prêter assistance avec des soins de réanimation </a:t>
            </a:r>
          </a:p>
          <a:p>
            <a:pPr lvl="1"/>
            <a:r>
              <a:rPr lang="fr-CA" dirty="0"/>
              <a:t>Travailleur de la santé présent ou premier à arriver </a:t>
            </a:r>
          </a:p>
          <a:p>
            <a:r>
              <a:rPr lang="fr-CA" dirty="0"/>
              <a:t>Le personnel d’urgence traitant sera avisé immédiatement</a:t>
            </a:r>
            <a:r>
              <a:rPr lang="en-US" dirty="0"/>
              <a:t> </a:t>
            </a:r>
          </a:p>
        </p:txBody>
      </p:sp>
      <p:sp>
        <p:nvSpPr>
          <p:cNvPr id="15" name="Snip Diagonal Corner Rectangle 4">
            <a:extLst>
              <a:ext uri="{FF2B5EF4-FFF2-40B4-BE49-F238E27FC236}">
                <a16:creationId xmlns:a16="http://schemas.microsoft.com/office/drawing/2014/main" id="{9E63C998-566E-4EF4-BBF0-22BC9D5E8296}"/>
              </a:ext>
            </a:extLst>
          </p:cNvPr>
          <p:cNvSpPr/>
          <p:nvPr/>
        </p:nvSpPr>
        <p:spPr>
          <a:xfrm>
            <a:off x="1600200" y="5274388"/>
            <a:ext cx="2160000" cy="448573"/>
          </a:xfrm>
          <a:prstGeom prst="snip2DiagRect">
            <a:avLst>
              <a:gd name="adj1" fmla="val 33467"/>
              <a:gd name="adj2" fmla="val 50000"/>
            </a:avLst>
          </a:prstGeom>
          <a:solidFill>
            <a:schemeClr val="accent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Franklin Gothic Book" panose="020B0503020102020204"/>
                <a:ea typeface="+mn-ea"/>
                <a:cs typeface="+mn-cs"/>
              </a:rPr>
              <a:t>Appel</a:t>
            </a:r>
          </a:p>
        </p:txBody>
      </p:sp>
      <p:sp>
        <p:nvSpPr>
          <p:cNvPr id="5" name="Snip Diagonal Corner Rectangle 4">
            <a:extLst>
              <a:ext uri="{FF2B5EF4-FFF2-40B4-BE49-F238E27FC236}">
                <a16:creationId xmlns:a16="http://schemas.microsoft.com/office/drawing/2014/main" id="{D6183034-61AB-4DA1-B757-4464F1337678}"/>
              </a:ext>
            </a:extLst>
          </p:cNvPr>
          <p:cNvSpPr/>
          <p:nvPr/>
        </p:nvSpPr>
        <p:spPr>
          <a:xfrm>
            <a:off x="5067300" y="5274388"/>
            <a:ext cx="2160000" cy="448573"/>
          </a:xfrm>
          <a:prstGeom prst="snip2DiagRect">
            <a:avLst>
              <a:gd name="adj1" fmla="val 33467"/>
              <a:gd name="adj2" fmla="val 50000"/>
            </a:avLst>
          </a:prstGeom>
          <a:solidFill>
            <a:schemeClr val="accent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CA" sz="1800" b="0" i="0" u="none" strike="noStrike" kern="1200" cap="none" spc="0" normalizeH="0" baseline="0" noProof="0" dirty="0">
                <a:ln>
                  <a:noFill/>
                </a:ln>
                <a:solidFill>
                  <a:prstClr val="white"/>
                </a:solidFill>
                <a:effectLst/>
                <a:uLnTx/>
                <a:uFillTx/>
                <a:latin typeface="Franklin Gothic Book" panose="020B0503020102020204"/>
                <a:ea typeface="+mn-ea"/>
                <a:cs typeface="+mn-cs"/>
              </a:rPr>
              <a:t>Kit respiratoire</a:t>
            </a:r>
          </a:p>
        </p:txBody>
      </p:sp>
      <p:sp>
        <p:nvSpPr>
          <p:cNvPr id="7" name="Snip Diagonal Corner Rectangle 4">
            <a:extLst>
              <a:ext uri="{FF2B5EF4-FFF2-40B4-BE49-F238E27FC236}">
                <a16:creationId xmlns:a16="http://schemas.microsoft.com/office/drawing/2014/main" id="{C0654570-3042-49B3-9029-E830FDF594B3}"/>
              </a:ext>
            </a:extLst>
          </p:cNvPr>
          <p:cNvSpPr/>
          <p:nvPr/>
        </p:nvSpPr>
        <p:spPr>
          <a:xfrm>
            <a:off x="8534400" y="5274388"/>
            <a:ext cx="2160000" cy="448573"/>
          </a:xfrm>
          <a:prstGeom prst="snip2DiagRect">
            <a:avLst>
              <a:gd name="adj1" fmla="val 33467"/>
              <a:gd name="adj2" fmla="val 50000"/>
            </a:avLst>
          </a:prstGeom>
          <a:solidFill>
            <a:schemeClr val="accent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CA" sz="1800" b="0" i="0" u="none" strike="noStrike" kern="1200" cap="none" spc="0" normalizeH="0" baseline="0" noProof="0" dirty="0">
                <a:ln>
                  <a:noFill/>
                </a:ln>
                <a:solidFill>
                  <a:prstClr val="white"/>
                </a:solidFill>
                <a:effectLst/>
                <a:uLnTx/>
                <a:uFillTx/>
                <a:latin typeface="Franklin Gothic Book" panose="020B0503020102020204"/>
                <a:ea typeface="+mn-ea"/>
                <a:cs typeface="+mn-cs"/>
              </a:rPr>
              <a:t>Chariot d’urgence</a:t>
            </a:r>
          </a:p>
        </p:txBody>
      </p:sp>
    </p:spTree>
    <p:extLst>
      <p:ext uri="{BB962C8B-B14F-4D97-AF65-F5344CB8AC3E}">
        <p14:creationId xmlns:p14="http://schemas.microsoft.com/office/powerpoint/2010/main" val="2948081463"/>
      </p:ext>
    </p:extLst>
  </p:cSld>
  <p:clrMapOvr>
    <a:masterClrMapping/>
  </p:clrMapOvr>
  <mc:AlternateContent xmlns:mc="http://schemas.openxmlformats.org/markup-compatibility/2006" xmlns:p14="http://schemas.microsoft.com/office/powerpoint/2010/main">
    <mc:Choice Requires="p14">
      <p:transition spd="slow" p14:dur="2000">
        <p14:doors/>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954" y="1311298"/>
            <a:ext cx="8761413" cy="369333"/>
          </a:xfrm>
        </p:spPr>
        <p:txBody>
          <a:bodyPr anchor="ctr" anchorCtr="0">
            <a:noAutofit/>
          </a:bodyPr>
          <a:lstStyle/>
          <a:p>
            <a:r>
              <a:rPr lang="fr-CA" dirty="0"/>
              <a:t>Procédures générales de soins </a:t>
            </a:r>
            <a:br>
              <a:rPr lang="fr-CA" dirty="0"/>
            </a:br>
            <a:r>
              <a:rPr lang="fr-CA" dirty="0"/>
              <a:t>en cas d’empoisonnement
</a:t>
            </a:r>
            <a:endParaRPr lang="en-US" dirty="0"/>
          </a:p>
        </p:txBody>
      </p:sp>
      <p:sp>
        <p:nvSpPr>
          <p:cNvPr id="3" name="Content Placeholder 2"/>
          <p:cNvSpPr>
            <a:spLocks noGrp="1"/>
          </p:cNvSpPr>
          <p:nvPr>
            <p:ph sz="half" idx="1"/>
          </p:nvPr>
        </p:nvSpPr>
        <p:spPr/>
        <p:txBody>
          <a:bodyPr>
            <a:normAutofit fontScale="92500" lnSpcReduction="10000"/>
          </a:bodyPr>
          <a:lstStyle/>
          <a:p>
            <a:r>
              <a:rPr lang="fr-CA" dirty="0"/>
              <a:t>Vérifiez le niveau de conscience, la respiration et la fréquence cardiaque de la personne
Appliquez les soins en cas de pronostic vital engagé
Si la personne est consciente, recueillez le maximum d’information sur les circonstances
Renseignez-vous sur tous les contenants ouverts
Suivez les protocoles antipoison de l’hôpital</a:t>
            </a:r>
            <a:endParaRPr lang="en-US" dirty="0"/>
          </a:p>
        </p:txBody>
      </p:sp>
      <p:pic>
        <p:nvPicPr>
          <p:cNvPr id="6" name="Espace réservé du contenu 5" descr="Une image contenant bâtiment, extérieur, herbe, signe&#10;&#10;Description générée automatiquement">
            <a:extLst>
              <a:ext uri="{FF2B5EF4-FFF2-40B4-BE49-F238E27FC236}">
                <a16:creationId xmlns:a16="http://schemas.microsoft.com/office/drawing/2014/main" id="{57568A06-C158-46AB-BFCF-977591B31209}"/>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r="24132"/>
          <a:stretch/>
        </p:blipFill>
        <p:spPr>
          <a:xfrm>
            <a:off x="7190024" y="2603500"/>
            <a:ext cx="3374748" cy="2925221"/>
          </a:xfrm>
          <a:prstGeom prst="rect">
            <a:avLst/>
          </a:prstGeom>
        </p:spPr>
      </p:pic>
      <p:sp>
        <p:nvSpPr>
          <p:cNvPr id="7" name="ZoneTexte 6">
            <a:extLst>
              <a:ext uri="{FF2B5EF4-FFF2-40B4-BE49-F238E27FC236}">
                <a16:creationId xmlns:a16="http://schemas.microsoft.com/office/drawing/2014/main" id="{17C7117A-2343-4DF5-A46F-AAFB61068257}"/>
              </a:ext>
            </a:extLst>
          </p:cNvPr>
          <p:cNvSpPr txBox="1"/>
          <p:nvPr/>
        </p:nvSpPr>
        <p:spPr>
          <a:xfrm>
            <a:off x="6404700" y="6019801"/>
            <a:ext cx="5322079" cy="338554"/>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fr-CA" sz="1600" dirty="0">
                <a:solidFill>
                  <a:schemeClr val="bg1"/>
                </a:solidFill>
              </a:rPr>
              <a:t>L’accès aux urgences a augmenté de 20% en 2020</a:t>
            </a:r>
          </a:p>
        </p:txBody>
      </p:sp>
    </p:spTree>
    <p:extLst>
      <p:ext uri="{BB962C8B-B14F-4D97-AF65-F5344CB8AC3E}">
        <p14:creationId xmlns:p14="http://schemas.microsoft.com/office/powerpoint/2010/main" val="2341043197"/>
      </p:ext>
    </p:extLst>
  </p:cSld>
  <p:clrMapOvr>
    <a:masterClrMapping/>
  </p:clrMapOvr>
  <mc:AlternateContent xmlns:mc="http://schemas.openxmlformats.org/markup-compatibility/2006" xmlns:p14="http://schemas.microsoft.com/office/powerpoint/2010/main">
    <mc:Choice Requires="p14">
      <p:transition spd="slow" p14:dur="2000">
        <p14:doors/>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59" name="Group 58">
            <a:extLst>
              <a:ext uri="{FF2B5EF4-FFF2-40B4-BE49-F238E27FC236}">
                <a16:creationId xmlns:a16="http://schemas.microsoft.com/office/drawing/2014/main" id="{DDA34B8A-FA8D-4E16-AD72-7B60B1C2582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192000" cy="6858000"/>
            <a:chOff x="0" y="0"/>
            <a:chExt cx="12192000" cy="6858000"/>
          </a:xfrm>
        </p:grpSpPr>
        <p:sp>
          <p:nvSpPr>
            <p:cNvPr id="60" name="Rectangle 59">
              <a:extLst>
                <a:ext uri="{FF2B5EF4-FFF2-40B4-BE49-F238E27FC236}">
                  <a16:creationId xmlns:a16="http://schemas.microsoft.com/office/drawing/2014/main" id="{6885D229-60DD-4D71-8181-10E781C1491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fr-CA"/>
            </a:p>
          </p:txBody>
        </p:sp>
        <p:sp>
          <p:nvSpPr>
            <p:cNvPr id="61" name="Oval 60">
              <a:extLst>
                <a:ext uri="{FF2B5EF4-FFF2-40B4-BE49-F238E27FC236}">
                  <a16:creationId xmlns:a16="http://schemas.microsoft.com/office/drawing/2014/main" id="{0B0DAA45-BE66-4F0C-93A6-519D941071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fr-CA"/>
            </a:p>
          </p:txBody>
        </p:sp>
        <p:sp>
          <p:nvSpPr>
            <p:cNvPr id="62" name="Oval 61">
              <a:extLst>
                <a:ext uri="{FF2B5EF4-FFF2-40B4-BE49-F238E27FC236}">
                  <a16:creationId xmlns:a16="http://schemas.microsoft.com/office/drawing/2014/main" id="{EF449A3D-A43B-4688-BD89-35734D0072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fr-CA"/>
            </a:p>
          </p:txBody>
        </p:sp>
        <p:sp>
          <p:nvSpPr>
            <p:cNvPr id="63" name="Oval 62">
              <a:extLst>
                <a:ext uri="{FF2B5EF4-FFF2-40B4-BE49-F238E27FC236}">
                  <a16:creationId xmlns:a16="http://schemas.microsoft.com/office/drawing/2014/main" id="{74E9975C-AF3D-48EF-B3F0-112A01A3820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fr-CA"/>
            </a:p>
          </p:txBody>
        </p:sp>
        <p:sp>
          <p:nvSpPr>
            <p:cNvPr id="64" name="Oval 63">
              <a:extLst>
                <a:ext uri="{FF2B5EF4-FFF2-40B4-BE49-F238E27FC236}">
                  <a16:creationId xmlns:a16="http://schemas.microsoft.com/office/drawing/2014/main" id="{CF00A076-2FEA-40D1-8F85-84248179796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fr-CA"/>
            </a:p>
          </p:txBody>
        </p:sp>
        <p:sp>
          <p:nvSpPr>
            <p:cNvPr id="65" name="Oval 64">
              <a:extLst>
                <a:ext uri="{FF2B5EF4-FFF2-40B4-BE49-F238E27FC236}">
                  <a16:creationId xmlns:a16="http://schemas.microsoft.com/office/drawing/2014/main" id="{A2E68741-6133-4CAA-BF3C-F0E6CF40C5B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lang="fr-CA"/>
            </a:p>
          </p:txBody>
        </p:sp>
        <p:sp>
          <p:nvSpPr>
            <p:cNvPr id="66" name="Freeform 5">
              <a:extLst>
                <a:ext uri="{FF2B5EF4-FFF2-40B4-BE49-F238E27FC236}">
                  <a16:creationId xmlns:a16="http://schemas.microsoft.com/office/drawing/2014/main" id="{76C01C64-4A8B-42FC-93C5-2D6A3EBAB7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lang="fr-CA"/>
            </a:p>
          </p:txBody>
        </p:sp>
        <p:sp>
          <p:nvSpPr>
            <p:cNvPr id="67" name="Freeform 5">
              <a:extLst>
                <a:ext uri="{FF2B5EF4-FFF2-40B4-BE49-F238E27FC236}">
                  <a16:creationId xmlns:a16="http://schemas.microsoft.com/office/drawing/2014/main" id="{D969AEA9-C1EE-45E1-9964-D9705492E12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txBody>
            <a:bodyPr/>
            <a:lstStyle/>
            <a:p>
              <a:endParaRPr lang="fr-CA"/>
            </a:p>
          </p:txBody>
        </p:sp>
        <p:sp>
          <p:nvSpPr>
            <p:cNvPr id="68" name="Freeform 5">
              <a:extLst>
                <a:ext uri="{FF2B5EF4-FFF2-40B4-BE49-F238E27FC236}">
                  <a16:creationId xmlns:a16="http://schemas.microsoft.com/office/drawing/2014/main" id="{4845E67D-4E5B-44B3-AB74-5E95C839E7A5}"/>
                </a:ext>
                <a:ext uri="{C183D7F6-B498-43B3-948B-1728B52AA6E4}">
                  <adec:decorative xmlns:adec="http://schemas.microsoft.com/office/drawing/2017/decorative" val="1"/>
                </a:ext>
              </a:extLst>
            </p:cNvPr>
            <p:cNvSpPr>
              <a:spLocks noEditPoints="1"/>
            </p:cNvSpPr>
            <p:nvPr>
              <p:extLst>
                <p:ext uri="{386F3935-93C4-4BCD-93E2-E3B085C9AB24}">
                  <p16:designElem xmlns:p16="http://schemas.microsoft.com/office/powerpoint/2015/main" val="1"/>
                </p:ext>
              </p:extLst>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lang="fr-CA"/>
            </a:p>
          </p:txBody>
        </p:sp>
      </p:grpSp>
      <p:sp>
        <p:nvSpPr>
          <p:cNvPr id="70" name="Rectangle 69">
            <a:extLst>
              <a:ext uri="{FF2B5EF4-FFF2-40B4-BE49-F238E27FC236}">
                <a16:creationId xmlns:a16="http://schemas.microsoft.com/office/drawing/2014/main" id="{079CE317-680B-449C-A423-71C1FE069B4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lang="fr-CA"/>
          </a:p>
        </p:txBody>
      </p:sp>
      <p:sp>
        <p:nvSpPr>
          <p:cNvPr id="2" name="Titre 1">
            <a:extLst>
              <a:ext uri="{FF2B5EF4-FFF2-40B4-BE49-F238E27FC236}">
                <a16:creationId xmlns:a16="http://schemas.microsoft.com/office/drawing/2014/main" id="{6D579F08-C980-4D23-ACFB-6C2B1B92BD0C}"/>
              </a:ext>
            </a:extLst>
          </p:cNvPr>
          <p:cNvSpPr>
            <a:spLocks noGrp="1"/>
          </p:cNvSpPr>
          <p:nvPr>
            <p:ph type="title"/>
          </p:nvPr>
        </p:nvSpPr>
        <p:spPr>
          <a:xfrm>
            <a:off x="1154954" y="973668"/>
            <a:ext cx="8761413" cy="706964"/>
          </a:xfrm>
        </p:spPr>
        <p:txBody>
          <a:bodyPr vert="horz" lIns="91440" tIns="45720" rIns="91440" bIns="45720" rtlCol="0" anchor="ctr">
            <a:normAutofit/>
          </a:bodyPr>
          <a:lstStyle/>
          <a:p>
            <a:r>
              <a:rPr lang="en-US" b="0" i="0" kern="1200">
                <a:solidFill>
                  <a:srgbClr val="EBEBEB"/>
                </a:solidFill>
                <a:latin typeface="+mj-lt"/>
                <a:ea typeface="+mj-ea"/>
                <a:cs typeface="+mj-cs"/>
              </a:rPr>
              <a:t>Patients sous influence - Évaluation</a:t>
            </a:r>
          </a:p>
        </p:txBody>
      </p:sp>
      <p:pic>
        <p:nvPicPr>
          <p:cNvPr id="5" name="Content Placeholder 5" descr="Une image contenant personne, habits, tenue, main&#10;&#10;Le contenu généré par l’IA peut être incorrect.">
            <a:extLst>
              <a:ext uri="{FF2B5EF4-FFF2-40B4-BE49-F238E27FC236}">
                <a16:creationId xmlns:a16="http://schemas.microsoft.com/office/drawing/2014/main" id="{B346F43C-64EC-4CFB-B72D-F661415CEB9D}"/>
              </a:ext>
            </a:extLst>
          </p:cNvPr>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1151467" y="2859381"/>
            <a:ext cx="4345024" cy="2900303"/>
          </a:xfrm>
          <a:prstGeom prst="roundRect">
            <a:avLst>
              <a:gd name="adj" fmla="val 1858"/>
            </a:avLst>
          </a:prstGeom>
          <a:effectLst>
            <a:outerShdw blurRad="50800" dist="50800" dir="5400000" algn="tl" rotWithShape="0">
              <a:srgbClr val="000000">
                <a:alpha val="43000"/>
              </a:srgbClr>
            </a:outerShdw>
          </a:effectLst>
        </p:spPr>
      </p:pic>
      <p:sp>
        <p:nvSpPr>
          <p:cNvPr id="3" name="Espace réservé du contenu 2">
            <a:extLst>
              <a:ext uri="{FF2B5EF4-FFF2-40B4-BE49-F238E27FC236}">
                <a16:creationId xmlns:a16="http://schemas.microsoft.com/office/drawing/2014/main" id="{D3110AF1-866C-40AB-904A-CEE378C9AB80}"/>
              </a:ext>
            </a:extLst>
          </p:cNvPr>
          <p:cNvSpPr>
            <a:spLocks noGrp="1"/>
          </p:cNvSpPr>
          <p:nvPr>
            <p:ph sz="half" idx="1"/>
          </p:nvPr>
        </p:nvSpPr>
        <p:spPr>
          <a:xfrm>
            <a:off x="5980954" y="2603500"/>
            <a:ext cx="5211979" cy="3416300"/>
          </a:xfrm>
        </p:spPr>
        <p:txBody>
          <a:bodyPr vert="horz" lIns="91440" tIns="45720" rIns="91440" bIns="45720" rtlCol="0" anchor="ctr">
            <a:normAutofit/>
          </a:bodyPr>
          <a:lstStyle/>
          <a:p>
            <a:r>
              <a:rPr lang="fr-CA" dirty="0"/>
              <a:t>Coopération réduite</a:t>
            </a:r>
          </a:p>
          <a:p>
            <a:r>
              <a:rPr lang="fr-CA" dirty="0"/>
              <a:t>Fiabilité de l’historique réduite</a:t>
            </a:r>
          </a:p>
          <a:p>
            <a:r>
              <a:rPr lang="fr-CA" noProof="0" dirty="0"/>
              <a:t>Modifications</a:t>
            </a:r>
            <a:r>
              <a:rPr lang="fr-CA" dirty="0"/>
              <a:t> de :</a:t>
            </a:r>
          </a:p>
          <a:p>
            <a:pPr lvl="1"/>
            <a:r>
              <a:rPr lang="fr-CA" dirty="0"/>
              <a:t>Niveau de conscience</a:t>
            </a:r>
          </a:p>
          <a:p>
            <a:pPr lvl="1"/>
            <a:r>
              <a:rPr lang="fr-CA" dirty="0"/>
              <a:t>Réponse des pupilles</a:t>
            </a:r>
          </a:p>
          <a:p>
            <a:pPr lvl="1"/>
            <a:r>
              <a:rPr lang="fr-CA" dirty="0"/>
              <a:t>Signes vitaux</a:t>
            </a:r>
          </a:p>
          <a:p>
            <a:pPr lvl="1"/>
            <a:r>
              <a:rPr lang="fr-CA" dirty="0"/>
              <a:t>Perception de la douleur</a:t>
            </a:r>
          </a:p>
          <a:p>
            <a:r>
              <a:rPr lang="fr-CA" dirty="0"/>
              <a:t>Le patient n’est jamais  « JUSTE SAOUL »</a:t>
            </a:r>
          </a:p>
          <a:p>
            <a:pPr marL="0" indent="0"/>
            <a:endParaRPr lang="en-US" dirty="0"/>
          </a:p>
        </p:txBody>
      </p:sp>
    </p:spTree>
    <p:extLst>
      <p:ext uri="{BB962C8B-B14F-4D97-AF65-F5344CB8AC3E}">
        <p14:creationId xmlns:p14="http://schemas.microsoft.com/office/powerpoint/2010/main" val="3172700998"/>
      </p:ext>
    </p:extLst>
  </p:cSld>
  <p:clrMapOvr>
    <a:masterClrMapping/>
  </p:clrMapOvr>
  <mc:AlternateContent xmlns:mc="http://schemas.openxmlformats.org/markup-compatibility/2006" xmlns:p14="http://schemas.microsoft.com/office/powerpoint/2010/main">
    <mc:Choice Requires="p14">
      <p:transition spd="slow" p14:dur="2000">
        <p14:doors/>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4F36703-07ED-41CA-949A-69D78789F81E}"/>
              </a:ext>
            </a:extLst>
          </p:cNvPr>
          <p:cNvSpPr>
            <a:spLocks noGrp="1"/>
          </p:cNvSpPr>
          <p:nvPr>
            <p:ph type="title"/>
          </p:nvPr>
        </p:nvSpPr>
        <p:spPr/>
        <p:txBody>
          <a:bodyPr/>
          <a:lstStyle/>
          <a:p>
            <a:r>
              <a:rPr lang="fr-CA" dirty="0"/>
              <a:t>Drogues</a:t>
            </a:r>
          </a:p>
        </p:txBody>
      </p:sp>
      <p:graphicFrame>
        <p:nvGraphicFramePr>
          <p:cNvPr id="4" name="Tableau 4">
            <a:extLst>
              <a:ext uri="{FF2B5EF4-FFF2-40B4-BE49-F238E27FC236}">
                <a16:creationId xmlns:a16="http://schemas.microsoft.com/office/drawing/2014/main" id="{C66C66B7-46C2-487F-9578-62FD52F97DE0}"/>
              </a:ext>
            </a:extLst>
          </p:cNvPr>
          <p:cNvGraphicFramePr>
            <a:graphicFrameLocks noGrp="1"/>
          </p:cNvGraphicFramePr>
          <p:nvPr>
            <p:ph idx="1"/>
            <p:extLst>
              <p:ext uri="{D42A27DB-BD31-4B8C-83A1-F6EECF244321}">
                <p14:modId xmlns:p14="http://schemas.microsoft.com/office/powerpoint/2010/main" val="327731005"/>
              </p:ext>
            </p:extLst>
          </p:nvPr>
        </p:nvGraphicFramePr>
        <p:xfrm>
          <a:off x="1492250" y="2731836"/>
          <a:ext cx="9207501" cy="3531721"/>
        </p:xfrm>
        <a:graphic>
          <a:graphicData uri="http://schemas.openxmlformats.org/drawingml/2006/table">
            <a:tbl>
              <a:tblPr firstRow="1" bandRow="1">
                <a:tableStyleId>{EB9631B5-78F2-41C9-869B-9F39066F8104}</a:tableStyleId>
              </a:tblPr>
              <a:tblGrid>
                <a:gridCol w="2566068">
                  <a:extLst>
                    <a:ext uri="{9D8B030D-6E8A-4147-A177-3AD203B41FA5}">
                      <a16:colId xmlns:a16="http://schemas.microsoft.com/office/drawing/2014/main" val="1413155773"/>
                    </a:ext>
                  </a:extLst>
                </a:gridCol>
                <a:gridCol w="3572266">
                  <a:extLst>
                    <a:ext uri="{9D8B030D-6E8A-4147-A177-3AD203B41FA5}">
                      <a16:colId xmlns:a16="http://schemas.microsoft.com/office/drawing/2014/main" val="3526879130"/>
                    </a:ext>
                  </a:extLst>
                </a:gridCol>
                <a:gridCol w="3069167">
                  <a:extLst>
                    <a:ext uri="{9D8B030D-6E8A-4147-A177-3AD203B41FA5}">
                      <a16:colId xmlns:a16="http://schemas.microsoft.com/office/drawing/2014/main" val="334575595"/>
                    </a:ext>
                  </a:extLst>
                </a:gridCol>
              </a:tblGrid>
              <a:tr h="469149">
                <a:tc>
                  <a:txBody>
                    <a:bodyPr/>
                    <a:lstStyle/>
                    <a:p>
                      <a:r>
                        <a:rPr lang="fr-CA" dirty="0"/>
                        <a:t>Substance</a:t>
                      </a:r>
                    </a:p>
                  </a:txBody>
                  <a:tcPr anchor="ctr"/>
                </a:tc>
                <a:tc>
                  <a:txBody>
                    <a:bodyPr/>
                    <a:lstStyle/>
                    <a:p>
                      <a:r>
                        <a:rPr lang="fr-CA" dirty="0"/>
                        <a:t>Apparence</a:t>
                      </a:r>
                    </a:p>
                  </a:txBody>
                  <a:tcPr anchor="ctr"/>
                </a:tc>
                <a:tc>
                  <a:txBody>
                    <a:bodyPr/>
                    <a:lstStyle/>
                    <a:p>
                      <a:r>
                        <a:rPr lang="fr-CA" dirty="0"/>
                        <a:t>Administration</a:t>
                      </a:r>
                    </a:p>
                  </a:txBody>
                  <a:tcPr anchor="ctr"/>
                </a:tc>
                <a:extLst>
                  <a:ext uri="{0D108BD9-81ED-4DB2-BD59-A6C34878D82A}">
                    <a16:rowId xmlns:a16="http://schemas.microsoft.com/office/drawing/2014/main" val="4242795856"/>
                  </a:ext>
                </a:extLst>
              </a:tr>
              <a:tr h="545416">
                <a:tc>
                  <a:txBody>
                    <a:bodyPr/>
                    <a:lstStyle/>
                    <a:p>
                      <a:r>
                        <a:rPr lang="fr-CA" dirty="0">
                          <a:latin typeface="Candara" panose="020E0502030303020204" pitchFamily="34" charset="0"/>
                        </a:rPr>
                        <a:t>Méthamphétamines</a:t>
                      </a:r>
                    </a:p>
                  </a:txBody>
                  <a:tcPr/>
                </a:tc>
                <a:tc>
                  <a:txBody>
                    <a:bodyPr/>
                    <a:lstStyle/>
                    <a:p>
                      <a:r>
                        <a:rPr lang="fr-CA" dirty="0">
                          <a:latin typeface="Candara" panose="020E0502030303020204" pitchFamily="34" charset="0"/>
                        </a:rPr>
                        <a:t>Poudre blanche, pilule, blocs style paraffine</a:t>
                      </a:r>
                    </a:p>
                  </a:txBody>
                  <a:tcPr/>
                </a:tc>
                <a:tc>
                  <a:txBody>
                    <a:bodyPr/>
                    <a:lstStyle/>
                    <a:p>
                      <a:r>
                        <a:rPr lang="fr-CA" dirty="0">
                          <a:latin typeface="Candara" panose="020E0502030303020204" pitchFamily="34" charset="0"/>
                        </a:rPr>
                        <a:t>Injecté, inhalé, avalé </a:t>
                      </a:r>
                    </a:p>
                  </a:txBody>
                  <a:tcPr/>
                </a:tc>
                <a:extLst>
                  <a:ext uri="{0D108BD9-81ED-4DB2-BD59-A6C34878D82A}">
                    <a16:rowId xmlns:a16="http://schemas.microsoft.com/office/drawing/2014/main" val="3010962592"/>
                  </a:ext>
                </a:extLst>
              </a:tr>
              <a:tr h="311667">
                <a:tc>
                  <a:txBody>
                    <a:bodyPr/>
                    <a:lstStyle/>
                    <a:p>
                      <a:r>
                        <a:rPr lang="fr-CA" dirty="0">
                          <a:latin typeface="Candara" panose="020E0502030303020204" pitchFamily="34" charset="0"/>
                        </a:rPr>
                        <a:t>Cocaïne</a:t>
                      </a:r>
                    </a:p>
                  </a:txBody>
                  <a:tcPr/>
                </a:tc>
                <a:tc>
                  <a:txBody>
                    <a:bodyPr/>
                    <a:lstStyle/>
                    <a:p>
                      <a:r>
                        <a:rPr lang="fr-CA" dirty="0">
                          <a:latin typeface="Candara" panose="020E0502030303020204" pitchFamily="34" charset="0"/>
                        </a:rPr>
                        <a:t>Poudre cristalline blanche</a:t>
                      </a:r>
                    </a:p>
                  </a:txBody>
                  <a:tcPr/>
                </a:tc>
                <a:tc>
                  <a:txBody>
                    <a:bodyPr/>
                    <a:lstStyle/>
                    <a:p>
                      <a:r>
                        <a:rPr lang="fr-CA" dirty="0">
                          <a:latin typeface="Candara" panose="020E0502030303020204" pitchFamily="34" charset="0"/>
                        </a:rPr>
                        <a:t>Inhalé, injecté</a:t>
                      </a:r>
                    </a:p>
                  </a:txBody>
                  <a:tcPr/>
                </a:tc>
                <a:extLst>
                  <a:ext uri="{0D108BD9-81ED-4DB2-BD59-A6C34878D82A}">
                    <a16:rowId xmlns:a16="http://schemas.microsoft.com/office/drawing/2014/main" val="2197073881"/>
                  </a:ext>
                </a:extLst>
              </a:tr>
              <a:tr h="311667">
                <a:tc>
                  <a:txBody>
                    <a:bodyPr/>
                    <a:lstStyle/>
                    <a:p>
                      <a:r>
                        <a:rPr lang="fr-CA" dirty="0">
                          <a:latin typeface="Candara" panose="020E0502030303020204" pitchFamily="34" charset="0"/>
                        </a:rPr>
                        <a:t>Crack cocaïne</a:t>
                      </a:r>
                    </a:p>
                  </a:txBody>
                  <a:tcPr/>
                </a:tc>
                <a:tc>
                  <a:txBody>
                    <a:bodyPr/>
                    <a:lstStyle/>
                    <a:p>
                      <a:r>
                        <a:rPr lang="fr-CA" dirty="0">
                          <a:latin typeface="Candara" panose="020E0502030303020204" pitchFamily="34" charset="0"/>
                        </a:rPr>
                        <a:t>Bloc cristallin blanc</a:t>
                      </a:r>
                    </a:p>
                  </a:txBody>
                  <a:tcPr/>
                </a:tc>
                <a:tc>
                  <a:txBody>
                    <a:bodyPr/>
                    <a:lstStyle/>
                    <a:p>
                      <a:r>
                        <a:rPr lang="fr-CA" dirty="0">
                          <a:latin typeface="Candara" panose="020E0502030303020204" pitchFamily="34" charset="0"/>
                        </a:rPr>
                        <a:t>Fumé</a:t>
                      </a:r>
                    </a:p>
                  </a:txBody>
                  <a:tcPr/>
                </a:tc>
                <a:extLst>
                  <a:ext uri="{0D108BD9-81ED-4DB2-BD59-A6C34878D82A}">
                    <a16:rowId xmlns:a16="http://schemas.microsoft.com/office/drawing/2014/main" val="2185750177"/>
                  </a:ext>
                </a:extLst>
              </a:tr>
              <a:tr h="311667">
                <a:tc>
                  <a:txBody>
                    <a:bodyPr/>
                    <a:lstStyle/>
                    <a:p>
                      <a:r>
                        <a:rPr lang="fr-CA" dirty="0">
                          <a:latin typeface="Candara" panose="020E0502030303020204" pitchFamily="34" charset="0"/>
                        </a:rPr>
                        <a:t>Marijuana</a:t>
                      </a:r>
                    </a:p>
                  </a:txBody>
                  <a:tcPr/>
                </a:tc>
                <a:tc>
                  <a:txBody>
                    <a:bodyPr/>
                    <a:lstStyle/>
                    <a:p>
                      <a:r>
                        <a:rPr lang="fr-CA" dirty="0">
                          <a:latin typeface="Candara" panose="020E0502030303020204" pitchFamily="34" charset="0"/>
                        </a:rPr>
                        <a:t>Plante avec tige ou graines</a:t>
                      </a:r>
                    </a:p>
                  </a:txBody>
                  <a:tcPr/>
                </a:tc>
                <a:tc>
                  <a:txBody>
                    <a:bodyPr/>
                    <a:lstStyle/>
                    <a:p>
                      <a:r>
                        <a:rPr lang="fr-CA" dirty="0">
                          <a:latin typeface="Candara" panose="020E0502030303020204" pitchFamily="34" charset="0"/>
                        </a:rPr>
                        <a:t>Fumé, mangé</a:t>
                      </a:r>
                    </a:p>
                  </a:txBody>
                  <a:tcPr/>
                </a:tc>
                <a:extLst>
                  <a:ext uri="{0D108BD9-81ED-4DB2-BD59-A6C34878D82A}">
                    <a16:rowId xmlns:a16="http://schemas.microsoft.com/office/drawing/2014/main" val="1960669058"/>
                  </a:ext>
                </a:extLst>
              </a:tr>
              <a:tr h="545416">
                <a:tc>
                  <a:txBody>
                    <a:bodyPr/>
                    <a:lstStyle/>
                    <a:p>
                      <a:r>
                        <a:rPr lang="fr-CA" dirty="0">
                          <a:latin typeface="Candara" panose="020E0502030303020204" pitchFamily="34" charset="0"/>
                        </a:rPr>
                        <a:t>Héroïne (opiacées)</a:t>
                      </a:r>
                    </a:p>
                  </a:txBody>
                  <a:tcPr/>
                </a:tc>
                <a:tc>
                  <a:txBody>
                    <a:bodyPr/>
                    <a:lstStyle/>
                    <a:p>
                      <a:r>
                        <a:rPr lang="fr-CA" dirty="0">
                          <a:latin typeface="Candara" panose="020E0502030303020204" pitchFamily="34" charset="0"/>
                        </a:rPr>
                        <a:t>Poudre blanche à brun foncé ou pâte goudronneuse</a:t>
                      </a:r>
                    </a:p>
                  </a:txBody>
                  <a:tcPr/>
                </a:tc>
                <a:tc>
                  <a:txBody>
                    <a:bodyPr/>
                    <a:lstStyle/>
                    <a:p>
                      <a:r>
                        <a:rPr lang="fr-CA" dirty="0">
                          <a:latin typeface="Candara" panose="020E0502030303020204" pitchFamily="34" charset="0"/>
                        </a:rPr>
                        <a:t>Injecté, fumé, inhalé</a:t>
                      </a:r>
                    </a:p>
                  </a:txBody>
                  <a:tcPr/>
                </a:tc>
                <a:extLst>
                  <a:ext uri="{0D108BD9-81ED-4DB2-BD59-A6C34878D82A}">
                    <a16:rowId xmlns:a16="http://schemas.microsoft.com/office/drawing/2014/main" val="854484693"/>
                  </a:ext>
                </a:extLst>
              </a:tr>
              <a:tr h="685132">
                <a:tc>
                  <a:txBody>
                    <a:bodyPr/>
                    <a:lstStyle/>
                    <a:p>
                      <a:r>
                        <a:rPr lang="fr-CA" dirty="0">
                          <a:latin typeface="Candara" panose="020E0502030303020204" pitchFamily="34" charset="0"/>
                        </a:rPr>
                        <a:t>PCP</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CA" dirty="0">
                          <a:latin typeface="Candara" panose="020E0502030303020204" pitchFamily="34" charset="0"/>
                        </a:rPr>
                        <a:t>Liquide, poudre cristalline blanche, pilule ou capsule</a:t>
                      </a:r>
                    </a:p>
                  </a:txBody>
                  <a:tcPr/>
                </a:tc>
                <a:tc>
                  <a:txBody>
                    <a:bodyPr/>
                    <a:lstStyle/>
                    <a:p>
                      <a:r>
                        <a:rPr lang="fr-CA" dirty="0">
                          <a:latin typeface="Candara" panose="020E0502030303020204" pitchFamily="34" charset="0"/>
                        </a:rPr>
                        <a:t>Injecté, fumé, avalé</a:t>
                      </a:r>
                    </a:p>
                  </a:txBody>
                  <a:tcPr/>
                </a:tc>
                <a:extLst>
                  <a:ext uri="{0D108BD9-81ED-4DB2-BD59-A6C34878D82A}">
                    <a16:rowId xmlns:a16="http://schemas.microsoft.com/office/drawing/2014/main" val="3235842276"/>
                  </a:ext>
                </a:extLst>
              </a:tr>
            </a:tbl>
          </a:graphicData>
        </a:graphic>
      </p:graphicFrame>
    </p:spTree>
    <p:extLst>
      <p:ext uri="{BB962C8B-B14F-4D97-AF65-F5344CB8AC3E}">
        <p14:creationId xmlns:p14="http://schemas.microsoft.com/office/powerpoint/2010/main" val="2200210756"/>
      </p:ext>
    </p:extLst>
  </p:cSld>
  <p:clrMapOvr>
    <a:masterClrMapping/>
  </p:clrMapOvr>
  <mc:AlternateContent xmlns:mc="http://schemas.openxmlformats.org/markup-compatibility/2006" xmlns:p14="http://schemas.microsoft.com/office/powerpoint/2010/main">
    <mc:Choice Requires="p14">
      <p:transition spd="slow" p14:dur="2000">
        <p14:doors/>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954" y="1122946"/>
            <a:ext cx="8761413" cy="557685"/>
          </a:xfrm>
        </p:spPr>
        <p:txBody>
          <a:bodyPr>
            <a:normAutofit fontScale="90000"/>
          </a:bodyPr>
          <a:lstStyle/>
          <a:p>
            <a:r>
              <a:rPr lang="fr-CA" dirty="0"/>
              <a:t>Soins d’urgence pour les morsures et </a:t>
            </a:r>
            <a:br>
              <a:rPr lang="fr-CA" dirty="0"/>
            </a:br>
            <a:r>
              <a:rPr lang="fr-CA" dirty="0"/>
              <a:t>les piqûres d’animaux
</a:t>
            </a:r>
            <a:endParaRPr lang="en-US" dirty="0"/>
          </a:p>
        </p:txBody>
      </p:sp>
      <p:graphicFrame>
        <p:nvGraphicFramePr>
          <p:cNvPr id="4" name="Tableau 4">
            <a:extLst>
              <a:ext uri="{FF2B5EF4-FFF2-40B4-BE49-F238E27FC236}">
                <a16:creationId xmlns:a16="http://schemas.microsoft.com/office/drawing/2014/main" id="{045E0733-B50C-4804-B153-45FC96CE9A26}"/>
              </a:ext>
            </a:extLst>
          </p:cNvPr>
          <p:cNvGraphicFramePr>
            <a:graphicFrameLocks noGrp="1"/>
          </p:cNvGraphicFramePr>
          <p:nvPr>
            <p:ph idx="1"/>
            <p:extLst>
              <p:ext uri="{D42A27DB-BD31-4B8C-83A1-F6EECF244321}">
                <p14:modId xmlns:p14="http://schemas.microsoft.com/office/powerpoint/2010/main" val="629327529"/>
              </p:ext>
            </p:extLst>
          </p:nvPr>
        </p:nvGraphicFramePr>
        <p:xfrm>
          <a:off x="986551" y="3304674"/>
          <a:ext cx="10218898" cy="2420989"/>
        </p:xfrm>
        <a:graphic>
          <a:graphicData uri="http://schemas.openxmlformats.org/drawingml/2006/table">
            <a:tbl>
              <a:tblPr firstRow="1" bandRow="1">
                <a:tableStyleId>{9DCAF9ED-07DC-4A11-8D7F-57B35C25682E}</a:tableStyleId>
              </a:tblPr>
              <a:tblGrid>
                <a:gridCol w="2376652">
                  <a:extLst>
                    <a:ext uri="{9D8B030D-6E8A-4147-A177-3AD203B41FA5}">
                      <a16:colId xmlns:a16="http://schemas.microsoft.com/office/drawing/2014/main" val="1805254892"/>
                    </a:ext>
                  </a:extLst>
                </a:gridCol>
                <a:gridCol w="3187677">
                  <a:extLst>
                    <a:ext uri="{9D8B030D-6E8A-4147-A177-3AD203B41FA5}">
                      <a16:colId xmlns:a16="http://schemas.microsoft.com/office/drawing/2014/main" val="180793657"/>
                    </a:ext>
                  </a:extLst>
                </a:gridCol>
                <a:gridCol w="4654569">
                  <a:extLst>
                    <a:ext uri="{9D8B030D-6E8A-4147-A177-3AD203B41FA5}">
                      <a16:colId xmlns:a16="http://schemas.microsoft.com/office/drawing/2014/main" val="2463843850"/>
                    </a:ext>
                  </a:extLst>
                </a:gridCol>
              </a:tblGrid>
              <a:tr h="545431">
                <a:tc>
                  <a:txBody>
                    <a:bodyPr/>
                    <a:lstStyle/>
                    <a:p>
                      <a:pPr algn="ctr"/>
                      <a:r>
                        <a:rPr lang="fr-CA" dirty="0"/>
                        <a:t>Animal</a:t>
                      </a:r>
                    </a:p>
                  </a:txBody>
                  <a:tcPr anchor="ctr">
                    <a:cell3D prstMaterial="dkEdge">
                      <a:bevel/>
                      <a:lightRig rig="flood" dir="t"/>
                    </a:cell3D>
                  </a:tcPr>
                </a:tc>
                <a:tc>
                  <a:txBody>
                    <a:bodyPr/>
                    <a:lstStyle/>
                    <a:p>
                      <a:pPr algn="ctr"/>
                      <a:r>
                        <a:rPr lang="fr-CA" dirty="0"/>
                        <a:t>Signes de piqûre/morsure</a:t>
                      </a:r>
                    </a:p>
                  </a:txBody>
                  <a:tcPr anchor="ctr">
                    <a:cell3D prstMaterial="dkEdge">
                      <a:bevel/>
                      <a:lightRig rig="flood" dir="t"/>
                    </a:cell3D>
                  </a:tcPr>
                </a:tc>
                <a:tc>
                  <a:txBody>
                    <a:bodyPr/>
                    <a:lstStyle/>
                    <a:p>
                      <a:pPr algn="ctr"/>
                      <a:r>
                        <a:rPr lang="fr-CA" dirty="0"/>
                        <a:t>Soins</a:t>
                      </a:r>
                    </a:p>
                  </a:txBody>
                  <a:tcPr anchor="ctr">
                    <a:cell3D prstMaterial="dkEdge">
                      <a:bevel/>
                      <a:lightRig rig="flood" dir="t"/>
                    </a:cell3D>
                  </a:tcPr>
                </a:tc>
                <a:extLst>
                  <a:ext uri="{0D108BD9-81ED-4DB2-BD59-A6C34878D82A}">
                    <a16:rowId xmlns:a16="http://schemas.microsoft.com/office/drawing/2014/main" val="3292715766"/>
                  </a:ext>
                </a:extLst>
              </a:tr>
              <a:tr h="617739">
                <a:tc>
                  <a:txBody>
                    <a:bodyPr/>
                    <a:lstStyle/>
                    <a:p>
                      <a:r>
                        <a:rPr lang="fr-CA" dirty="0">
                          <a:latin typeface="Candara" panose="020E0502030303020204" pitchFamily="34" charset="0"/>
                        </a:rPr>
                        <a:t>Araignée/scorpion</a:t>
                      </a:r>
                    </a:p>
                  </a:txBody>
                  <a:tcPr anchor="ctr">
                    <a:cell3D prstMaterial="dkEdge">
                      <a:bevel/>
                      <a:lightRig rig="flood" dir="t"/>
                    </a:cell3D>
                  </a:tcPr>
                </a:tc>
                <a:tc>
                  <a:txBody>
                    <a:bodyPr/>
                    <a:lstStyle/>
                    <a:p>
                      <a:r>
                        <a:rPr lang="fr-CA" dirty="0">
                          <a:latin typeface="Candara" panose="020E0502030303020204" pitchFamily="34" charset="0"/>
                        </a:rPr>
                        <a:t>Marque, œdème, douleur</a:t>
                      </a:r>
                    </a:p>
                  </a:txBody>
                  <a:tcPr anchor="ctr">
                    <a:cell3D prstMaterial="dkEdge">
                      <a:bevel/>
                      <a:lightRig rig="flood" dir="t"/>
                    </a:cell3D>
                  </a:tcPr>
                </a:tc>
                <a:tc>
                  <a:txBody>
                    <a:bodyPr/>
                    <a:lstStyle/>
                    <a:p>
                      <a:r>
                        <a:rPr lang="fr-CA" dirty="0">
                          <a:latin typeface="Candara" panose="020E0502030303020204" pitchFamily="34" charset="0"/>
                        </a:rPr>
                        <a:t>Nettoyage, application de glace</a:t>
                      </a:r>
                    </a:p>
                  </a:txBody>
                  <a:tcPr anchor="ctr">
                    <a:cell3D prstMaterial="dkEdge">
                      <a:bevel/>
                      <a:lightRig rig="flood" dir="t"/>
                    </a:cell3D>
                  </a:tcPr>
                </a:tc>
                <a:extLst>
                  <a:ext uri="{0D108BD9-81ED-4DB2-BD59-A6C34878D82A}">
                    <a16:rowId xmlns:a16="http://schemas.microsoft.com/office/drawing/2014/main" val="173036632"/>
                  </a:ext>
                </a:extLst>
              </a:tr>
              <a:tr h="617739">
                <a:tc>
                  <a:txBody>
                    <a:bodyPr/>
                    <a:lstStyle/>
                    <a:p>
                      <a:r>
                        <a:rPr lang="fr-CA" dirty="0">
                          <a:latin typeface="Candara" panose="020E0502030303020204" pitchFamily="34" charset="0"/>
                        </a:rPr>
                        <a:t>Serpent</a:t>
                      </a:r>
                    </a:p>
                  </a:txBody>
                  <a:tcPr anchor="ctr">
                    <a:cell3D prstMaterial="dkEdge">
                      <a:bevel/>
                      <a:lightRig rig="flood" dir="t"/>
                    </a:cell3D>
                  </a:tcPr>
                </a:tc>
                <a:tc>
                  <a:txBody>
                    <a:bodyPr/>
                    <a:lstStyle/>
                    <a:p>
                      <a:r>
                        <a:rPr lang="fr-CA" dirty="0">
                          <a:latin typeface="Candara" panose="020E0502030303020204" pitchFamily="34" charset="0"/>
                        </a:rPr>
                        <a:t>Marque, douleur</a:t>
                      </a:r>
                    </a:p>
                  </a:txBody>
                  <a:tcPr anchor="ctr">
                    <a:cell3D prstMaterial="dkEdge">
                      <a:bevel/>
                      <a:lightRig rig="flood" dir="t"/>
                    </a:cell3D>
                  </a:tcPr>
                </a:tc>
                <a:tc>
                  <a:txBody>
                    <a:bodyPr/>
                    <a:lstStyle/>
                    <a:p>
                      <a:r>
                        <a:rPr lang="fr-CA" dirty="0">
                          <a:latin typeface="Candara" panose="020E0502030303020204" pitchFamily="34" charset="0"/>
                        </a:rPr>
                        <a:t>Nettoyage, maintien sous le cœur </a:t>
                      </a:r>
                    </a:p>
                  </a:txBody>
                  <a:tcPr anchor="ctr">
                    <a:cell3D prstMaterial="dkEdge">
                      <a:bevel/>
                      <a:lightRig rig="flood" dir="t"/>
                    </a:cell3D>
                  </a:tcPr>
                </a:tc>
                <a:extLst>
                  <a:ext uri="{0D108BD9-81ED-4DB2-BD59-A6C34878D82A}">
                    <a16:rowId xmlns:a16="http://schemas.microsoft.com/office/drawing/2014/main" val="1580978531"/>
                  </a:ext>
                </a:extLst>
              </a:tr>
              <a:tr h="617739">
                <a:tc>
                  <a:txBody>
                    <a:bodyPr/>
                    <a:lstStyle/>
                    <a:p>
                      <a:r>
                        <a:rPr lang="fr-CA" dirty="0">
                          <a:latin typeface="Candara" panose="020E0502030303020204" pitchFamily="34" charset="0"/>
                        </a:rPr>
                        <a:t>Autres</a:t>
                      </a:r>
                    </a:p>
                  </a:txBody>
                  <a:tcPr anchor="ctr">
                    <a:cell3D prstMaterial="dkEdge">
                      <a:bevel/>
                      <a:lightRig rig="flood" dir="t"/>
                    </a:cell3D>
                  </a:tcPr>
                </a:tc>
                <a:tc>
                  <a:txBody>
                    <a:bodyPr/>
                    <a:lstStyle/>
                    <a:p>
                      <a:r>
                        <a:rPr lang="fr-CA" dirty="0">
                          <a:latin typeface="Candara" panose="020E0502030303020204" pitchFamily="34" charset="0"/>
                        </a:rPr>
                        <a:t>Marque, saignement</a:t>
                      </a:r>
                    </a:p>
                  </a:txBody>
                  <a:tcPr anchor="ctr">
                    <a:cell3D prstMaterial="dkEdge">
                      <a:bevel/>
                      <a:lightRig rig="flood" dir="t"/>
                    </a:cell3D>
                  </a:tcPr>
                </a:tc>
                <a:tc>
                  <a:txBody>
                    <a:bodyPr/>
                    <a:lstStyle/>
                    <a:p>
                      <a:r>
                        <a:rPr lang="fr-CA" noProof="0" dirty="0">
                          <a:latin typeface="Candara" panose="020E0502030303020204" pitchFamily="34" charset="0"/>
                        </a:rPr>
                        <a:t>N</a:t>
                      </a:r>
                      <a:r>
                        <a:rPr lang="fr-CA" sz="1800" kern="1200" noProof="0" dirty="0">
                          <a:effectLst/>
                          <a:latin typeface="Candara" panose="020E0502030303020204" pitchFamily="34" charset="0"/>
                        </a:rPr>
                        <a:t>ettoyage, contrôle du saignement, traitement antibiotique</a:t>
                      </a:r>
                      <a:endParaRPr lang="fr-CA" noProof="0" dirty="0">
                        <a:latin typeface="Candara" panose="020E0502030303020204" pitchFamily="34" charset="0"/>
                      </a:endParaRPr>
                    </a:p>
                  </a:txBody>
                  <a:tcPr anchor="ctr">
                    <a:cell3D prstMaterial="dkEdge">
                      <a:bevel/>
                      <a:lightRig rig="flood" dir="t"/>
                    </a:cell3D>
                  </a:tcPr>
                </a:tc>
                <a:extLst>
                  <a:ext uri="{0D108BD9-81ED-4DB2-BD59-A6C34878D82A}">
                    <a16:rowId xmlns:a16="http://schemas.microsoft.com/office/drawing/2014/main" val="1805806864"/>
                  </a:ext>
                </a:extLst>
              </a:tr>
            </a:tbl>
          </a:graphicData>
        </a:graphic>
      </p:graphicFrame>
    </p:spTree>
    <p:extLst>
      <p:ext uri="{BB962C8B-B14F-4D97-AF65-F5344CB8AC3E}">
        <p14:creationId xmlns:p14="http://schemas.microsoft.com/office/powerpoint/2010/main" val="445964007"/>
      </p:ext>
    </p:extLst>
  </p:cSld>
  <p:clrMapOvr>
    <a:masterClrMapping/>
  </p:clrMapOvr>
  <mc:AlternateContent xmlns:mc="http://schemas.openxmlformats.org/markup-compatibility/2006" xmlns:p14="http://schemas.microsoft.com/office/powerpoint/2010/main">
    <mc:Choice Requires="p14">
      <p:transition spd="slow" p14:dur="2000">
        <p14:doors/>
      </p:transition>
    </mc:Choice>
    <mc:Fallback xmlns="">
      <p:transition spd="slow">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lle d’ions">
  <a:themeElements>
    <a:clrScheme name="Salle d’ions">
      <a:dk1>
        <a:sysClr val="windowText" lastClr="000000"/>
      </a:dk1>
      <a:lt1>
        <a:sysClr val="window" lastClr="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Salle d’ions">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alle d’ions">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B8502691-933B-45FE-8764-BA278511EF27}"/>
    </a:ext>
  </a:extLst>
</a:theme>
</file>

<file path=ppt/theme/theme2.xml><?xml version="1.0" encoding="utf-8"?>
<a:theme xmlns:a="http://schemas.openxmlformats.org/drawingml/2006/main" name="Ion">
  <a:themeElements>
    <a:clrScheme name="Violet II">
      <a:dk1>
        <a:sysClr val="windowText" lastClr="000000"/>
      </a:dk1>
      <a:lt1>
        <a:sysClr val="window" lastClr="FFFFFF"/>
      </a:lt1>
      <a:dk2>
        <a:srgbClr val="632E62"/>
      </a:dk2>
      <a:lt2>
        <a:srgbClr val="EAE5EB"/>
      </a:lt2>
      <a:accent1>
        <a:srgbClr val="92278F"/>
      </a:accent1>
      <a:accent2>
        <a:srgbClr val="9B57D3"/>
      </a:accent2>
      <a:accent3>
        <a:srgbClr val="755DD9"/>
      </a:accent3>
      <a:accent4>
        <a:srgbClr val="665EB8"/>
      </a:accent4>
      <a:accent5>
        <a:srgbClr val="45A5ED"/>
      </a:accent5>
      <a:accent6>
        <a:srgbClr val="5982DB"/>
      </a:accent6>
      <a:hlink>
        <a:srgbClr val="0066FF"/>
      </a:hlink>
      <a:folHlink>
        <a:srgbClr val="666699"/>
      </a:folHlink>
    </a:clrScheme>
    <a:fontScheme name="Corbel">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A207AED3-9ABC-4A18-9978-A59B65688B15}"/>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Template>
  <TotalTime>439</TotalTime>
  <Words>306</Words>
  <Application>Microsoft Office PowerPoint</Application>
  <PresentationFormat>Grand écran</PresentationFormat>
  <Paragraphs>66</Paragraphs>
  <Slides>7</Slides>
  <Notes>1</Notes>
  <HiddenSlides>0</HiddenSlides>
  <MMClips>0</MMClips>
  <ScaleCrop>false</ScaleCrop>
  <HeadingPairs>
    <vt:vector size="6" baseType="variant">
      <vt:variant>
        <vt:lpstr>Polices utilisées</vt:lpstr>
      </vt:variant>
      <vt:variant>
        <vt:i4>7</vt:i4>
      </vt:variant>
      <vt:variant>
        <vt:lpstr>Thème</vt:lpstr>
      </vt:variant>
      <vt:variant>
        <vt:i4>2</vt:i4>
      </vt:variant>
      <vt:variant>
        <vt:lpstr>Titres des diapositives</vt:lpstr>
      </vt:variant>
      <vt:variant>
        <vt:i4>7</vt:i4>
      </vt:variant>
    </vt:vector>
  </HeadingPairs>
  <TitlesOfParts>
    <vt:vector size="16" baseType="lpstr">
      <vt:lpstr>Arial</vt:lpstr>
      <vt:lpstr>Calibri</vt:lpstr>
      <vt:lpstr>Candara</vt:lpstr>
      <vt:lpstr>Century Gothic</vt:lpstr>
      <vt:lpstr>Corbel</vt:lpstr>
      <vt:lpstr>Franklin Gothic Book</vt:lpstr>
      <vt:lpstr>Wingdings 3</vt:lpstr>
      <vt:lpstr>Salle d’ions</vt:lpstr>
      <vt:lpstr>Ion</vt:lpstr>
      <vt:lpstr>Procédures d’Intervention en Situation d’Urgence</vt:lpstr>
      <vt:lpstr>Membres de l’équipe Code Bleu</vt:lpstr>
      <vt:lpstr>Urgence cardio-pulmonaire</vt:lpstr>
      <vt:lpstr>Procédures générales de soins  en cas d’empoisonnement
</vt:lpstr>
      <vt:lpstr>Patients sous influence - Évaluation</vt:lpstr>
      <vt:lpstr>Drogues</vt:lpstr>
      <vt:lpstr>Soins d’urgence pour les morsures et  les piqûres d’animaux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Procédures d’Intervention en Situation d’Urgence</dc:title>
  <dc:creator>Votre Nom</dc:creator>
  <cp:lastModifiedBy>Votre Nom</cp:lastModifiedBy>
  <cp:revision>20</cp:revision>
  <dcterms:created xsi:type="dcterms:W3CDTF">2020-02-21T15:51:35Z</dcterms:created>
  <dcterms:modified xsi:type="dcterms:W3CDTF">2025-04-25T00:45:45Z</dcterms:modified>
</cp:coreProperties>
</file>