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5" autoAdjust="0"/>
    <p:restoredTop sz="94660"/>
  </p:normalViewPr>
  <p:slideViewPr>
    <p:cSldViewPr snapToGrid="0">
      <p:cViewPr varScale="1">
        <p:scale>
          <a:sx n="72" d="100"/>
          <a:sy n="72" d="100"/>
        </p:scale>
        <p:origin x="5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82AE27C-D280-4E4A-9AD1-73DA1511C0F3}" type="datetimeFigureOut">
              <a:rPr lang="fr-CA" smtClean="0"/>
              <a:t>20-02-20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F85DB1B-6E36-478B-9356-ED38F1340612}" type="slidenum">
              <a:rPr lang="fr-CA" smtClean="0"/>
              <a:t>‹N°›</a:t>
            </a:fld>
            <a:endParaRPr lang="fr-CA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50169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E27C-D280-4E4A-9AD1-73DA1511C0F3}" type="datetimeFigureOut">
              <a:rPr lang="fr-CA" smtClean="0"/>
              <a:t>20-02-20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DB1B-6E36-478B-9356-ED38F13406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11593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E27C-D280-4E4A-9AD1-73DA1511C0F3}" type="datetimeFigureOut">
              <a:rPr lang="fr-CA" smtClean="0"/>
              <a:t>20-02-20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DB1B-6E36-478B-9356-ED38F13406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39170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E27C-D280-4E4A-9AD1-73DA1511C0F3}" type="datetimeFigureOut">
              <a:rPr lang="fr-CA" smtClean="0"/>
              <a:t>20-02-20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DB1B-6E36-478B-9356-ED38F13406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55525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82AE27C-D280-4E4A-9AD1-73DA1511C0F3}" type="datetimeFigureOut">
              <a:rPr lang="fr-CA" smtClean="0"/>
              <a:t>20-02-20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F85DB1B-6E36-478B-9356-ED38F1340612}" type="slidenum">
              <a:rPr lang="fr-CA" smtClean="0"/>
              <a:t>‹N°›</a:t>
            </a:fld>
            <a:endParaRPr lang="fr-CA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8821429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E27C-D280-4E4A-9AD1-73DA1511C0F3}" type="datetimeFigureOut">
              <a:rPr lang="fr-CA" smtClean="0"/>
              <a:t>20-02-20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DB1B-6E36-478B-9356-ED38F13406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7873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E27C-D280-4E4A-9AD1-73DA1511C0F3}" type="datetimeFigureOut">
              <a:rPr lang="fr-CA" smtClean="0"/>
              <a:t>20-02-20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DB1B-6E36-478B-9356-ED38F13406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28891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E27C-D280-4E4A-9AD1-73DA1511C0F3}" type="datetimeFigureOut">
              <a:rPr lang="fr-CA" smtClean="0"/>
              <a:t>20-02-20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DB1B-6E36-478B-9356-ED38F13406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69301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E27C-D280-4E4A-9AD1-73DA1511C0F3}" type="datetimeFigureOut">
              <a:rPr lang="fr-CA" smtClean="0"/>
              <a:t>20-02-20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DB1B-6E36-478B-9356-ED38F13406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60008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82AE27C-D280-4E4A-9AD1-73DA1511C0F3}" type="datetimeFigureOut">
              <a:rPr lang="fr-CA" smtClean="0"/>
              <a:t>20-02-20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CF85DB1B-6E36-478B-9356-ED38F1340612}" type="slidenum">
              <a:rPr lang="fr-CA" smtClean="0"/>
              <a:t>‹N°›</a:t>
            </a:fld>
            <a:endParaRPr lang="fr-CA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42878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82AE27C-D280-4E4A-9AD1-73DA1511C0F3}" type="datetimeFigureOut">
              <a:rPr lang="fr-CA" smtClean="0"/>
              <a:t>20-02-20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CF85DB1B-6E36-478B-9356-ED38F134061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23043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82AE27C-D280-4E4A-9AD1-73DA1511C0F3}" type="datetimeFigureOut">
              <a:rPr lang="fr-CA" smtClean="0"/>
              <a:t>20-02-20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F85DB1B-6E36-478B-9356-ED38F1340612}" type="slidenum">
              <a:rPr lang="fr-CA" smtClean="0"/>
              <a:t>‹N°›</a:t>
            </a:fld>
            <a:endParaRPr lang="fr-CA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1007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1030A4-60AD-484A-A121-C6BAF3DF7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3200" dirty="0"/>
              <a:t>Pressions sur le monde du travail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C0DA20-4129-42EA-BB52-3E2B6F5C58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fr-CA" dirty="0"/>
              <a:t>Avancée technologique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CA" dirty="0"/>
              <a:t>IA et automatisation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CA" dirty="0"/>
              <a:t>Cybersécurité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CA" dirty="0"/>
              <a:t>Enjeux sociaux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CA" dirty="0"/>
              <a:t>Attente des employés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CA" dirty="0"/>
              <a:t>Responsabilité sociale des entreprises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CA" dirty="0"/>
              <a:t>Questions environnementales et tension géopolitiques</a:t>
            </a:r>
          </a:p>
        </p:txBody>
      </p:sp>
    </p:spTree>
    <p:extLst>
      <p:ext uri="{BB962C8B-B14F-4D97-AF65-F5344CB8AC3E}">
        <p14:creationId xmlns:p14="http://schemas.microsoft.com/office/powerpoint/2010/main" val="75077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961E36-99F5-46FB-9F05-D7CC7CF0B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3200" dirty="0"/>
              <a:t>Croissance de l’économie mondiale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ECE7B21-E676-4B68-92FB-420A0E9723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88405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2B5ABD-C21B-4F3B-BD8B-D4B086054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3200" dirty="0"/>
              <a:t>Portrait du travailleur du futur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2AF8AB-979E-4A18-A6D9-FA0677054C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Talents et compétences multiples</a:t>
            </a:r>
          </a:p>
          <a:p>
            <a:r>
              <a:rPr lang="fr-CA" dirty="0"/>
              <a:t>Confiance en ses compétences</a:t>
            </a:r>
          </a:p>
          <a:p>
            <a:r>
              <a:rPr lang="fr-CA" dirty="0"/>
              <a:t>Prêt à l’évolution</a:t>
            </a:r>
          </a:p>
          <a:p>
            <a:r>
              <a:rPr lang="fr-CA" dirty="0"/>
              <a:t>À la recherche d’une organisation flexible qui respecte ses besoins</a:t>
            </a:r>
          </a:p>
        </p:txBody>
      </p:sp>
    </p:spTree>
    <p:extLst>
      <p:ext uri="{BB962C8B-B14F-4D97-AF65-F5344CB8AC3E}">
        <p14:creationId xmlns:p14="http://schemas.microsoft.com/office/powerpoint/2010/main" val="2371427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24</TotalTime>
  <Words>56</Words>
  <Application>Microsoft Office PowerPoint</Application>
  <PresentationFormat>Grand écran</PresentationFormat>
  <Paragraphs>14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Gill Sans MT</vt:lpstr>
      <vt:lpstr>Impact</vt:lpstr>
      <vt:lpstr>Wingdings</vt:lpstr>
      <vt:lpstr>Badge</vt:lpstr>
      <vt:lpstr>Pressions sur le monde du travail</vt:lpstr>
      <vt:lpstr>Croissance de l’économie mondiale</vt:lpstr>
      <vt:lpstr>Portrait du travailleur du futur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Votre Nom</dc:creator>
  <cp:lastModifiedBy>Votre Nom</cp:lastModifiedBy>
  <cp:revision>5</cp:revision>
  <dcterms:created xsi:type="dcterms:W3CDTF">2020-02-18T18:56:46Z</dcterms:created>
  <dcterms:modified xsi:type="dcterms:W3CDTF">2020-02-20T23:13:35Z</dcterms:modified>
</cp:coreProperties>
</file>