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7045143574638861"/>
          <c:y val="0.11050478139824235"/>
          <c:w val="0.61762606052782898"/>
          <c:h val="0.75236392031771671"/>
        </c:manualLayout>
      </c:layout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Système </c:v>
                </c:pt>
              </c:strCache>
            </c:strRef>
          </c:tx>
          <c:dPt>
            <c:idx val="0"/>
            <c:bubble3D val="0"/>
            <c:explosion val="25"/>
            <c:spPr>
              <a:solidFill>
                <a:schemeClr val="accent1"/>
              </a:solidFill>
              <a:ln w="38100">
                <a:solidFill>
                  <a:schemeClr val="accent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7F4-4DAA-9B75-D06FFF9784C5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7F4-4DAA-9B75-D06FFF9784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7F4-4DAA-9B75-D06FFF9784C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7F4-4DAA-9B75-D06FFF9784C5}"/>
              </c:ext>
            </c:extLst>
          </c:dPt>
          <c:cat>
            <c:strRef>
              <c:f>Feuil1!$A$2:$A$5</c:f>
              <c:strCache>
                <c:ptCount val="4"/>
                <c:pt idx="0">
                  <c:v>Amélioration de la qualité</c:v>
                </c:pt>
                <c:pt idx="1">
                  <c:v>Facteurs de risque</c:v>
                </c:pt>
                <c:pt idx="2">
                  <c:v>Perte de contrôle</c:v>
                </c:pt>
                <c:pt idx="3">
                  <c:v>Gestion du système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7F4-4DAA-9B75-D06FFF9784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50"/>
      </c:pieChart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3175">
      <a:solidFill>
        <a:schemeClr val="tx2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Réponses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>
              <a:glow rad="63500">
                <a:schemeClr val="accent4">
                  <a:alpha val="40000"/>
                </a:schemeClr>
              </a:glo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Feuil1!$A$2:$A$5</c:f>
              <c:strCache>
                <c:ptCount val="4"/>
                <c:pt idx="0">
                  <c:v>1-Aucun</c:v>
                </c:pt>
                <c:pt idx="1">
                  <c:v>2-Faible</c:v>
                </c:pt>
                <c:pt idx="2">
                  <c:v>3-Important</c:v>
                </c:pt>
                <c:pt idx="3">
                  <c:v>4-Maximal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F0F-4783-BC64-F3089AD09D9A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Effets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>
              <a:glow rad="63500">
                <a:schemeClr val="accent5">
                  <a:alpha val="40000"/>
                </a:schemeClr>
              </a:glo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Feuil1!$A$2:$A$5</c:f>
              <c:strCache>
                <c:ptCount val="4"/>
                <c:pt idx="0">
                  <c:v>1-Aucun</c:v>
                </c:pt>
                <c:pt idx="1">
                  <c:v>2-Faible</c:v>
                </c:pt>
                <c:pt idx="2">
                  <c:v>3-Important</c:v>
                </c:pt>
                <c:pt idx="3">
                  <c:v>4-Maximal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F0F-4783-BC64-F3089AD09D9A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839285824"/>
        <c:axId val="2005110320"/>
      </c:lineChart>
      <c:catAx>
        <c:axId val="1839285824"/>
        <c:scaling>
          <c:orientation val="minMax"/>
        </c:scaling>
        <c:delete val="0"/>
        <c:axPos val="b"/>
        <c:majorGridlines>
          <c:spPr>
            <a:ln w="1270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CA">
                    <a:solidFill>
                      <a:schemeClr val="bg1"/>
                    </a:solidFill>
                  </a:rPr>
                  <a:t>Réponse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05110320"/>
        <c:crosses val="autoZero"/>
        <c:auto val="1"/>
        <c:lblAlgn val="ctr"/>
        <c:lblOffset val="100"/>
        <c:noMultiLvlLbl val="0"/>
      </c:catAx>
      <c:valAx>
        <c:axId val="2005110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8100">
            <a:solidFill>
              <a:srgbClr val="FF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39285824"/>
        <c:crosses val="autoZero"/>
        <c:crossBetween val="between"/>
      </c:valAx>
      <c:dTable>
        <c:showHorzBorder val="1"/>
        <c:showVertBorder val="1"/>
        <c:showOutline val="1"/>
        <c:showKeys val="0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dTable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fr-CA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82791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60982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95704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79662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12553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94227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95843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45890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6769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993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0437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4203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38493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0285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23540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04834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06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F64EF0C2-491C-42AF-B09A-C0293F059CA4}" type="datetimeFigureOut">
              <a:rPr lang="fr-CA" smtClean="0"/>
              <a:t>23-03-20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fr-CA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B2F666-A3C1-4CB6-A0A8-1C2FE30774D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20809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graphicFrame>
        <p:nvGraphicFramePr>
          <p:cNvPr id="7" name="Espace réservé du contenu 5">
            <a:extLst>
              <a:ext uri="{FF2B5EF4-FFF2-40B4-BE49-F238E27FC236}">
                <a16:creationId xmlns:a16="http://schemas.microsoft.com/office/drawing/2014/main" id="{02EC40AB-D77C-42C7-AEDF-AFBF0D17D6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7919613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D3F21E9-F5FC-4271-8E69-736C9E369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fr-CA" sz="3200" dirty="0"/>
              <a:t>Facteurs d’évaluation des systèmes SMU</a:t>
            </a:r>
            <a:endParaRPr lang="fr-CA" sz="3200" dirty="0">
              <a:solidFill>
                <a:srgbClr val="EBEBEB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69366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5A992EA8-A2AE-480C-BFF9-7B1346439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F6F97DA-7406-453D-9AB4-28B0891BB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1D171A9-30C8-4156-8EAF-50888EBE7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52A6C74-8DC4-4902-962C-0DAFD7F9B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4C65DE-5132-426E-9E92-81CB9EFF8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63FE9C4-150E-4C97-A21E-53B7CD261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4DD7FA2-5B3A-4DD2-BA1A-735CC86BAA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B11D6824-D097-439B-9956-5436E5111A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5669AB50-4CAD-4D10-A09A-A0C01AF9E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9CD7860-A8D4-4D0F-ADB5-782C42C72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388" y="1127086"/>
            <a:ext cx="10559553" cy="1174947"/>
          </a:xfr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CA" sz="4200" dirty="0"/>
              <a:t>Efficacité de la ventilation</a:t>
            </a:r>
            <a:endParaRPr lang="en-US" sz="4200" b="0" i="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Espace réservé du contenu 5">
            <a:extLst>
              <a:ext uri="{FF2B5EF4-FFF2-40B4-BE49-F238E27FC236}">
                <a16:creationId xmlns:a16="http://schemas.microsoft.com/office/drawing/2014/main" id="{C3AC8AF7-73D7-4AD1-8597-F551E46BED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997293"/>
              </p:ext>
            </p:extLst>
          </p:nvPr>
        </p:nvGraphicFramePr>
        <p:xfrm>
          <a:off x="1068388" y="2380606"/>
          <a:ext cx="9679329" cy="3449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50647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le d’ions">
  <a:themeElements>
    <a:clrScheme name="Salle d’ions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Salle d’ions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le d’ions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</Words>
  <Application>Microsoft Office PowerPoint</Application>
  <PresentationFormat>Grand écran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Salle d’ions</vt:lpstr>
      <vt:lpstr>Facteurs d’évaluation des systèmes SMU</vt:lpstr>
      <vt:lpstr>Efficacité de la ventilation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Votre Nom</dc:creator>
  <cp:lastModifiedBy>Votre Nom</cp:lastModifiedBy>
  <cp:revision>2</cp:revision>
  <dcterms:created xsi:type="dcterms:W3CDTF">2020-03-23T18:14:13Z</dcterms:created>
  <dcterms:modified xsi:type="dcterms:W3CDTF">2020-03-23T18:27:30Z</dcterms:modified>
</cp:coreProperties>
</file>