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9" autoAdjust="0"/>
    <p:restoredTop sz="94660"/>
  </p:normalViewPr>
  <p:slideViewPr>
    <p:cSldViewPr snapToGrid="0">
      <p:cViewPr varScale="1">
        <p:scale>
          <a:sx n="73" d="100"/>
          <a:sy n="73" d="100"/>
        </p:scale>
        <p:origin x="6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EEF28-8F0B-4988-88DF-CD2F6F277D22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1307-887F-4AAE-8462-2D79DF6B754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65588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EEF28-8F0B-4988-88DF-CD2F6F277D22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1307-887F-4AAE-8462-2D79DF6B754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5706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EEF28-8F0B-4988-88DF-CD2F6F277D22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1307-887F-4AAE-8462-2D79DF6B754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02655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EEF28-8F0B-4988-88DF-CD2F6F277D22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1307-887F-4AAE-8462-2D79DF6B754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83169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EEF28-8F0B-4988-88DF-CD2F6F277D22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1307-887F-4AAE-8462-2D79DF6B754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67215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EEF28-8F0B-4988-88DF-CD2F6F277D22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1307-887F-4AAE-8462-2D79DF6B754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29233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EEF28-8F0B-4988-88DF-CD2F6F277D22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1307-887F-4AAE-8462-2D79DF6B754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61103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EEF28-8F0B-4988-88DF-CD2F6F277D22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1307-887F-4AAE-8462-2D79DF6B754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48110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EEF28-8F0B-4988-88DF-CD2F6F277D22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1307-887F-4AAE-8462-2D79DF6B754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58516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EEF28-8F0B-4988-88DF-CD2F6F277D22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1307-887F-4AAE-8462-2D79DF6B754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43856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EEF28-8F0B-4988-88DF-CD2F6F277D22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1307-887F-4AAE-8462-2D79DF6B754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89319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EEF28-8F0B-4988-88DF-CD2F6F277D22}" type="datetimeFigureOut">
              <a:rPr lang="fr-CA" smtClean="0"/>
              <a:t>20-03-20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21307-887F-4AAE-8462-2D79DF6B754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823732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21DB49-6050-4152-8E74-BF3B8F930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Modèles 3D</a:t>
            </a:r>
          </a:p>
        </p:txBody>
      </p:sp>
    </p:spTree>
    <p:extLst>
      <p:ext uri="{BB962C8B-B14F-4D97-AF65-F5344CB8AC3E}">
        <p14:creationId xmlns:p14="http://schemas.microsoft.com/office/powerpoint/2010/main" val="2583216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2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Modèles 3D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Modèles 3D</dc:title>
  <dc:creator>Votre Nom</dc:creator>
  <cp:lastModifiedBy>Votre Nom</cp:lastModifiedBy>
  <cp:revision>2</cp:revision>
  <dcterms:created xsi:type="dcterms:W3CDTF">2020-03-20T21:27:29Z</dcterms:created>
  <dcterms:modified xsi:type="dcterms:W3CDTF">2020-03-20T21:53:28Z</dcterms:modified>
</cp:coreProperties>
</file>