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66" d="100"/>
          <a:sy n="66" d="100"/>
        </p:scale>
        <p:origin x="87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23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28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60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17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8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33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5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70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30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11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5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smtClean="0"/>
              <a:t>3/22/2025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25297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0214283E-D7B4-49E9-932E-D7F2A2847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92806DFD-E192-42CC-B190-3C4C95B8F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9867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17FFD2-DBC7-4ABB-B2A0-7E18EC1B80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FA45ACF-DABA-410D-9663-DACA842E6B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25978"/>
            <a:ext cx="0" cy="320604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C70A51A-7DD1-4638-9D85-FCA932210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0380" y="1158523"/>
            <a:ext cx="5518066" cy="4540955"/>
          </a:xfrm>
        </p:spPr>
        <p:txBody>
          <a:bodyPr anchor="ctr">
            <a:normAutofit/>
          </a:bodyPr>
          <a:lstStyle/>
          <a:p>
            <a:pPr algn="l"/>
            <a:r>
              <a:rPr lang="fr-CA" sz="5400" dirty="0"/>
              <a:t>Campus Metro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77B6B4-5BC8-4A4F-A742-D29229A9A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6817" y="1158522"/>
            <a:ext cx="2893416" cy="4540956"/>
          </a:xfrm>
        </p:spPr>
        <p:txBody>
          <a:bodyPr anchor="ctr">
            <a:normAutofit/>
          </a:bodyPr>
          <a:lstStyle/>
          <a:p>
            <a:r>
              <a:rPr lang="fr-CA" sz="2400" dirty="0"/>
              <a:t>Gestion</a:t>
            </a:r>
            <a:br>
              <a:rPr lang="fr-CA" sz="2400" dirty="0"/>
            </a:br>
            <a:r>
              <a:rPr lang="fr-CA" sz="2400" dirty="0"/>
              <a:t>des opérations d’urgence
</a:t>
            </a:r>
          </a:p>
        </p:txBody>
      </p:sp>
    </p:spTree>
    <p:extLst>
      <p:ext uri="{BB962C8B-B14F-4D97-AF65-F5344CB8AC3E}">
        <p14:creationId xmlns:p14="http://schemas.microsoft.com/office/powerpoint/2010/main" val="2121239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BED85-CBDD-49F2-AB09-0774F110F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Intervention en cas de catastrophe
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D0F6C-F5A0-435B-91B1-A7C2C0A409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Systèmes de réponse
Contrôle des </a:t>
            </a:r>
            <a:r>
              <a:rPr lang="fr-CA" dirty="0" err="1"/>
              <a:t>incdents</a:t>
            </a:r>
            <a:r>
              <a:rPr lang="fr-CA" dirty="0"/>
              <a:t>
Communications
</a:t>
            </a:r>
            <a:r>
              <a:rPr lang="fr-CA" dirty="0" err="1"/>
              <a:t>Responsabiltés</a:t>
            </a:r>
            <a:r>
              <a:rPr lang="fr-CA" dirty="0"/>
              <a:t> et devoirs
Actions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D11F71-8931-4E0D-A31E-71E5CC4EE4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Lignes directrices fédérales
</a:t>
            </a:r>
            <a:r>
              <a:rPr lang="fr-CA" dirty="0" err="1"/>
              <a:t>Cnesst</a:t>
            </a:r>
            <a:r>
              <a:rPr lang="fr-CA" dirty="0"/>
              <a:t>
Équipement de protection
Documentation et enregistrements
</a:t>
            </a:r>
            <a:r>
              <a:rPr lang="fr-CA"/>
              <a:t>Cybersécurité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63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TM16401375[[fn=Madison]]</Template>
  <TotalTime>111</TotalTime>
  <Words>44</Words>
  <Application>Microsoft Office PowerPoint</Application>
  <PresentationFormat>Grand écran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MS Shell Dlg 2</vt:lpstr>
      <vt:lpstr>Wingdings</vt:lpstr>
      <vt:lpstr>Wingdings 3</vt:lpstr>
      <vt:lpstr>Madison</vt:lpstr>
      <vt:lpstr>Campus Metro</vt:lpstr>
      <vt:lpstr>Intervention en cas de catastrophe
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 General</dc:title>
  <dc:creator>Your Name</dc:creator>
  <cp:lastModifiedBy>Votre Nom</cp:lastModifiedBy>
  <cp:revision>13</cp:revision>
  <dcterms:created xsi:type="dcterms:W3CDTF">2018-06-13T23:33:17Z</dcterms:created>
  <dcterms:modified xsi:type="dcterms:W3CDTF">2025-03-23T01:15:25Z</dcterms:modified>
</cp:coreProperties>
</file>