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394" autoAdjust="0"/>
  </p:normalViewPr>
  <p:slideViewPr>
    <p:cSldViewPr snapToGrid="0">
      <p:cViewPr varScale="1">
        <p:scale>
          <a:sx n="59" d="100"/>
          <a:sy n="59" d="100"/>
        </p:scale>
        <p:origin x="102" y="119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405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08446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4046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1879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6908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6343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4969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48642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9961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6477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6742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729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683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223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3573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241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86873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CF897-A7BE-42EA-B446-78E4FEAAFA42}" type="datetimeFigureOut">
              <a:rPr lang="fr-CA" smtClean="0"/>
              <a:t>25/03/25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2104A-4281-41DD-ACA8-D231AF05FEA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8246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7DFA38-21E8-704B-FEAB-C146C61BC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907877"/>
            <a:ext cx="8144134" cy="1373070"/>
          </a:xfrm>
        </p:spPr>
        <p:txBody>
          <a:bodyPr>
            <a:normAutofit fontScale="90000"/>
          </a:bodyPr>
          <a:lstStyle/>
          <a:p>
            <a:r>
              <a:rPr lang="fr-CA" sz="66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 pitchFamily="34" charset="0"/>
              </a:rPr>
              <a:t>Ressources humaines : tendances mondiales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B51D0A2-1694-2643-7B77-3C76343560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fr-CA" sz="2800" dirty="0"/>
              <a:t>Présenté par </a:t>
            </a:r>
          </a:p>
          <a:p>
            <a:r>
              <a:rPr lang="fr-CA" dirty="0"/>
              <a:t>Iris GRH</a:t>
            </a:r>
          </a:p>
          <a:p>
            <a:r>
              <a:rPr lang="fr-CA" dirty="0"/>
              <a:t>Alice Lapointe</a:t>
            </a:r>
          </a:p>
          <a:p>
            <a:r>
              <a:rPr lang="fr-CA" dirty="0"/>
              <a:t>Développement RH</a:t>
            </a:r>
          </a:p>
        </p:txBody>
      </p:sp>
    </p:spTree>
    <p:extLst>
      <p:ext uri="{BB962C8B-B14F-4D97-AF65-F5344CB8AC3E}">
        <p14:creationId xmlns:p14="http://schemas.microsoft.com/office/powerpoint/2010/main" val="110532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769026-1089-A68B-D47A-6ABACA6A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Relations </a:t>
            </a:r>
            <a:r>
              <a:rPr lang="fr-CA" b="1" i="1" dirty="0">
                <a:solidFill>
                  <a:srgbClr val="C00000"/>
                </a:solidFill>
              </a:rPr>
              <a:t>entre</a:t>
            </a:r>
            <a:r>
              <a:rPr lang="fr-CA" dirty="0"/>
              <a:t> les sociétés et les travailleurs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95240E-4161-24F0-71E1-28170F954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5415680" cy="3599316"/>
          </a:xfrm>
        </p:spPr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Tendances mondiales</a:t>
            </a:r>
          </a:p>
          <a:p>
            <a:pPr lvl="1">
              <a:lnSpc>
                <a:spcPct val="108000"/>
              </a:lnSpc>
            </a:pPr>
            <a:r>
              <a:rPr lang="fr-CA" dirty="0"/>
              <a:t>Pratiques de recrutement depuis 2015</a:t>
            </a:r>
          </a:p>
          <a:p>
            <a:pPr>
              <a:lnSpc>
                <a:spcPct val="108000"/>
              </a:lnSpc>
            </a:pPr>
            <a:r>
              <a:rPr lang="fr-CA" dirty="0"/>
              <a:t>Recours aux travailleurs occasionnels</a:t>
            </a:r>
          </a:p>
          <a:p>
            <a:r>
              <a:rPr lang="fr-CA" dirty="0"/>
              <a:t>Travailleurs étrangers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95A76F86-130A-D436-1E83-363F3D6C724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839" y="2315939"/>
            <a:ext cx="5430376" cy="3620250"/>
          </a:xfrm>
        </p:spPr>
      </p:pic>
    </p:spTree>
    <p:extLst>
      <p:ext uri="{BB962C8B-B14F-4D97-AF65-F5344CB8AC3E}">
        <p14:creationId xmlns:p14="http://schemas.microsoft.com/office/powerpoint/2010/main" val="130917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53E0AE-2FBF-6CC2-69CF-DDD8D7D5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Évolution des entreprises leaders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CA2824-B366-A43C-DB46-A72292B7B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Lier équipe de travail et valeur future</a:t>
            </a:r>
          </a:p>
          <a:p>
            <a:pPr lvl="1">
              <a:lnSpc>
                <a:spcPct val="108000"/>
              </a:lnSpc>
            </a:pPr>
            <a:r>
              <a:rPr lang="fr-CA" dirty="0"/>
              <a:t>Augmenter le niveau de collaboration</a:t>
            </a:r>
          </a:p>
          <a:p>
            <a:pPr lvl="1">
              <a:lnSpc>
                <a:spcPct val="108000"/>
              </a:lnSpc>
            </a:pPr>
            <a:r>
              <a:rPr lang="fr-CA" dirty="0"/>
              <a:t>Anticiper l’évolution technologique</a:t>
            </a:r>
          </a:p>
          <a:p>
            <a:pPr lvl="1">
              <a:lnSpc>
                <a:spcPct val="108000"/>
              </a:lnSpc>
            </a:pPr>
            <a:r>
              <a:rPr lang="fr-FR" dirty="0"/>
              <a:t>Être à l’écoute</a:t>
            </a:r>
            <a:endParaRPr lang="fr-CA" dirty="0"/>
          </a:p>
          <a:p>
            <a:pPr>
              <a:lnSpc>
                <a:spcPct val="108000"/>
              </a:lnSpc>
            </a:pPr>
            <a:r>
              <a:rPr lang="fr-FR" dirty="0"/>
              <a:t>Organiser l’expérience employé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2803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CD146-CBB6-714C-D027-61026B7D2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Croissance attendue – Secteurs majeurs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4891D2-5BF4-41F2-3111-9DC0E78F3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Technologie</a:t>
            </a:r>
          </a:p>
          <a:p>
            <a:pPr>
              <a:lnSpc>
                <a:spcPct val="108000"/>
              </a:lnSpc>
            </a:pPr>
            <a:r>
              <a:rPr lang="fr-CA" dirty="0"/>
              <a:t>Soins de santé</a:t>
            </a:r>
          </a:p>
          <a:p>
            <a:pPr>
              <a:lnSpc>
                <a:spcPct val="108000"/>
              </a:lnSpc>
            </a:pPr>
            <a:r>
              <a:rPr lang="fr-CA" dirty="0"/>
              <a:t>Finances</a:t>
            </a:r>
          </a:p>
          <a:p>
            <a:pPr>
              <a:lnSpc>
                <a:spcPct val="108000"/>
              </a:lnSpc>
            </a:pPr>
            <a:r>
              <a:rPr lang="fr-CA" dirty="0"/>
              <a:t>Construction</a:t>
            </a:r>
          </a:p>
        </p:txBody>
      </p:sp>
    </p:spTree>
    <p:extLst>
      <p:ext uri="{BB962C8B-B14F-4D97-AF65-F5344CB8AC3E}">
        <p14:creationId xmlns:p14="http://schemas.microsoft.com/office/powerpoint/2010/main" val="2795813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C052E4-900F-BBA0-FA96-A6D70F678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Croissance attendue – Asie de l’Est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D69340-D706-179F-E2D4-765E9E068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8000"/>
              </a:lnSpc>
            </a:pPr>
            <a:r>
              <a:rPr lang="fr-CA" dirty="0"/>
              <a:t>Construction</a:t>
            </a:r>
          </a:p>
          <a:p>
            <a:pPr>
              <a:lnSpc>
                <a:spcPct val="108000"/>
              </a:lnSpc>
            </a:pPr>
            <a:r>
              <a:rPr lang="fr-CA" dirty="0"/>
              <a:t>Technologie</a:t>
            </a:r>
          </a:p>
          <a:p>
            <a:pPr>
              <a:lnSpc>
                <a:spcPct val="108000"/>
              </a:lnSpc>
            </a:pPr>
            <a:r>
              <a:rPr lang="fr-CA" dirty="0"/>
              <a:t>Fabrication</a:t>
            </a:r>
          </a:p>
          <a:p>
            <a:pPr>
              <a:lnSpc>
                <a:spcPct val="108000"/>
              </a:lnSpc>
            </a:pPr>
            <a:r>
              <a:rPr lang="fr-CA" dirty="0"/>
              <a:t>Communications</a:t>
            </a:r>
          </a:p>
        </p:txBody>
      </p:sp>
    </p:spTree>
    <p:extLst>
      <p:ext uri="{BB962C8B-B14F-4D97-AF65-F5344CB8AC3E}">
        <p14:creationId xmlns:p14="http://schemas.microsoft.com/office/powerpoint/2010/main" val="400926317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318</TotalTime>
  <Words>79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Corbel</vt:lpstr>
      <vt:lpstr>Trebuchet MS</vt:lpstr>
      <vt:lpstr>Berlin</vt:lpstr>
      <vt:lpstr>Ressources humaines : tendances mondiales</vt:lpstr>
      <vt:lpstr>Relations entre les sociétés et les travailleurs</vt:lpstr>
      <vt:lpstr>Évolution des entreprises leaders</vt:lpstr>
      <vt:lpstr>Croissance attendue – Secteurs majeurs</vt:lpstr>
      <vt:lpstr>Croissance attendue – Asie de l’Est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Votre Nom</cp:lastModifiedBy>
  <cp:revision>5</cp:revision>
  <dcterms:created xsi:type="dcterms:W3CDTF">2025-03-22T18:58:34Z</dcterms:created>
  <dcterms:modified xsi:type="dcterms:W3CDTF">2025-03-25T14:54:20Z</dcterms:modified>
</cp:coreProperties>
</file>