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4" r:id="rId2"/>
    <p:sldId id="257" r:id="rId3"/>
    <p:sldId id="262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80" y="282"/>
      </p:cViewPr>
      <p:guideLst>
        <p:guide orient="horz" pos="306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BB302F-79FE-432B-B331-9098479E34FA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fr-CA"/>
        </a:p>
      </dgm:t>
    </dgm:pt>
    <dgm:pt modelId="{454A5F89-5AEA-40C7-999A-65DE0985D9B1}">
      <dgm:prSet/>
      <dgm:spPr/>
      <dgm:t>
        <a:bodyPr/>
        <a:lstStyle/>
        <a:p>
          <a:r>
            <a:rPr lang="fr-CA" b="0" i="0"/>
            <a:t>De nombreux programmes de prêts</a:t>
          </a:r>
          <a:endParaRPr lang="fr-CA"/>
        </a:p>
      </dgm:t>
    </dgm:pt>
    <dgm:pt modelId="{D1492E22-DDAB-44F4-BA4A-D005F7D3D081}" type="parTrans" cxnId="{CB1E6604-6813-4971-A35D-A245EB6CA4D4}">
      <dgm:prSet/>
      <dgm:spPr/>
      <dgm:t>
        <a:bodyPr/>
        <a:lstStyle/>
        <a:p>
          <a:endParaRPr lang="fr-CA"/>
        </a:p>
      </dgm:t>
    </dgm:pt>
    <dgm:pt modelId="{F9FC4A0B-5D83-40A8-9C73-33B8212A4689}" type="sibTrans" cxnId="{CB1E6604-6813-4971-A35D-A245EB6CA4D4}">
      <dgm:prSet/>
      <dgm:spPr/>
      <dgm:t>
        <a:bodyPr/>
        <a:lstStyle/>
        <a:p>
          <a:endParaRPr lang="fr-CA"/>
        </a:p>
      </dgm:t>
    </dgm:pt>
    <dgm:pt modelId="{EE76F08A-305F-4798-B066-3193FD38E451}">
      <dgm:prSet/>
      <dgm:spPr/>
      <dgm:t>
        <a:bodyPr/>
        <a:lstStyle/>
        <a:p>
          <a:r>
            <a:rPr lang="fr-CA" b="0" i="0"/>
            <a:t>Quel est le bon programme de prêt ?</a:t>
          </a:r>
          <a:endParaRPr lang="fr-CA"/>
        </a:p>
      </dgm:t>
    </dgm:pt>
    <dgm:pt modelId="{6EB21C91-F94F-4534-8798-5A7530EA8FD8}" type="parTrans" cxnId="{B393501E-D8B7-4C58-A386-7EC58ACC068C}">
      <dgm:prSet/>
      <dgm:spPr/>
      <dgm:t>
        <a:bodyPr/>
        <a:lstStyle/>
        <a:p>
          <a:endParaRPr lang="fr-CA"/>
        </a:p>
      </dgm:t>
    </dgm:pt>
    <dgm:pt modelId="{267BE7CA-9BCA-4D95-8F8D-130319835894}" type="sibTrans" cxnId="{B393501E-D8B7-4C58-A386-7EC58ACC068C}">
      <dgm:prSet/>
      <dgm:spPr/>
      <dgm:t>
        <a:bodyPr/>
        <a:lstStyle/>
        <a:p>
          <a:endParaRPr lang="fr-CA"/>
        </a:p>
      </dgm:t>
    </dgm:pt>
    <dgm:pt modelId="{E62FCBE2-B6BF-49AF-903D-5A44BD44A469}">
      <dgm:prSet/>
      <dgm:spPr/>
      <dgm:t>
        <a:bodyPr/>
        <a:lstStyle/>
        <a:p>
          <a:r>
            <a:rPr lang="fr-CA" b="0" i="0"/>
            <a:t>Intérêts individuels</a:t>
          </a:r>
          <a:endParaRPr lang="fr-CA"/>
        </a:p>
      </dgm:t>
    </dgm:pt>
    <dgm:pt modelId="{8175FAAB-A485-403C-BBCE-4605A67E9F7A}" type="parTrans" cxnId="{EEB51D49-9D8A-4009-A8E6-A58C6B5A3262}">
      <dgm:prSet/>
      <dgm:spPr/>
      <dgm:t>
        <a:bodyPr/>
        <a:lstStyle/>
        <a:p>
          <a:endParaRPr lang="fr-CA"/>
        </a:p>
      </dgm:t>
    </dgm:pt>
    <dgm:pt modelId="{093002BC-D9CE-41AA-9C70-10ED2A08F0FB}" type="sibTrans" cxnId="{EEB51D49-9D8A-4009-A8E6-A58C6B5A3262}">
      <dgm:prSet/>
      <dgm:spPr/>
      <dgm:t>
        <a:bodyPr/>
        <a:lstStyle/>
        <a:p>
          <a:endParaRPr lang="fr-CA"/>
        </a:p>
      </dgm:t>
    </dgm:pt>
    <dgm:pt modelId="{4CB1DDB3-3319-4A95-8B52-89375A392F58}">
      <dgm:prSet/>
      <dgm:spPr/>
      <dgm:t>
        <a:bodyPr/>
        <a:lstStyle/>
        <a:p>
          <a:r>
            <a:rPr lang="fr-CA" b="0" i="0"/>
            <a:t>Offre de prêt garanti</a:t>
          </a:r>
          <a:endParaRPr lang="fr-CA"/>
        </a:p>
      </dgm:t>
    </dgm:pt>
    <dgm:pt modelId="{DE7B9216-F938-4EA4-8E41-04D560D0E157}" type="parTrans" cxnId="{20A76139-854A-40E9-96FA-5F197AEEC0F7}">
      <dgm:prSet/>
      <dgm:spPr/>
      <dgm:t>
        <a:bodyPr/>
        <a:lstStyle/>
        <a:p>
          <a:endParaRPr lang="fr-CA"/>
        </a:p>
      </dgm:t>
    </dgm:pt>
    <dgm:pt modelId="{B24C0EBD-C877-4CA1-B5A7-780843D22F8D}" type="sibTrans" cxnId="{20A76139-854A-40E9-96FA-5F197AEEC0F7}">
      <dgm:prSet/>
      <dgm:spPr/>
      <dgm:t>
        <a:bodyPr/>
        <a:lstStyle/>
        <a:p>
          <a:endParaRPr lang="fr-CA"/>
        </a:p>
      </dgm:t>
    </dgm:pt>
    <dgm:pt modelId="{6A2D8387-8BC2-433B-86CA-B06401D03626}" type="pres">
      <dgm:prSet presAssocID="{EBBB302F-79FE-432B-B331-9098479E34FA}" presName="linear" presStyleCnt="0">
        <dgm:presLayoutVars>
          <dgm:dir/>
          <dgm:animLvl val="lvl"/>
          <dgm:resizeHandles val="exact"/>
        </dgm:presLayoutVars>
      </dgm:prSet>
      <dgm:spPr/>
    </dgm:pt>
    <dgm:pt modelId="{8F6C3984-81C7-4FFB-A49C-11BCDCFC76CE}" type="pres">
      <dgm:prSet presAssocID="{454A5F89-5AEA-40C7-999A-65DE0985D9B1}" presName="parentLin" presStyleCnt="0"/>
      <dgm:spPr/>
    </dgm:pt>
    <dgm:pt modelId="{F7457D9B-27AD-4FC8-8A5A-1BDFC6041B7C}" type="pres">
      <dgm:prSet presAssocID="{454A5F89-5AEA-40C7-999A-65DE0985D9B1}" presName="parentLeftMargin" presStyleLbl="node1" presStyleIdx="0" presStyleCnt="4"/>
      <dgm:spPr/>
    </dgm:pt>
    <dgm:pt modelId="{3B80FACE-80F4-4387-B6FC-183653EEB0D4}" type="pres">
      <dgm:prSet presAssocID="{454A5F89-5AEA-40C7-999A-65DE0985D9B1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2EE0368-6906-4E8B-8519-464C0316FCDA}" type="pres">
      <dgm:prSet presAssocID="{454A5F89-5AEA-40C7-999A-65DE0985D9B1}" presName="negativeSpace" presStyleCnt="0"/>
      <dgm:spPr/>
    </dgm:pt>
    <dgm:pt modelId="{80B3FEDE-677C-4277-A5EE-6BDF3E904F5B}" type="pres">
      <dgm:prSet presAssocID="{454A5F89-5AEA-40C7-999A-65DE0985D9B1}" presName="childText" presStyleLbl="conFgAcc1" presStyleIdx="0" presStyleCnt="4">
        <dgm:presLayoutVars>
          <dgm:bulletEnabled val="1"/>
        </dgm:presLayoutVars>
      </dgm:prSet>
      <dgm:spPr/>
    </dgm:pt>
    <dgm:pt modelId="{255AB823-6EB6-491D-B11D-751FBC5B0349}" type="pres">
      <dgm:prSet presAssocID="{F9FC4A0B-5D83-40A8-9C73-33B8212A4689}" presName="spaceBetweenRectangles" presStyleCnt="0"/>
      <dgm:spPr/>
    </dgm:pt>
    <dgm:pt modelId="{CBD1B336-EAC1-43D2-99AF-44ECBD38FDF4}" type="pres">
      <dgm:prSet presAssocID="{EE76F08A-305F-4798-B066-3193FD38E451}" presName="parentLin" presStyleCnt="0"/>
      <dgm:spPr/>
    </dgm:pt>
    <dgm:pt modelId="{C77C056D-1583-4D1F-AB64-CA143B81243F}" type="pres">
      <dgm:prSet presAssocID="{EE76F08A-305F-4798-B066-3193FD38E451}" presName="parentLeftMargin" presStyleLbl="node1" presStyleIdx="0" presStyleCnt="4"/>
      <dgm:spPr/>
    </dgm:pt>
    <dgm:pt modelId="{5E3FE30F-1996-4324-B3C0-A8C1DFD58BA8}" type="pres">
      <dgm:prSet presAssocID="{EE76F08A-305F-4798-B066-3193FD38E45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3B08C8F-5B0C-4FE3-B521-C4A31DD6DC55}" type="pres">
      <dgm:prSet presAssocID="{EE76F08A-305F-4798-B066-3193FD38E451}" presName="negativeSpace" presStyleCnt="0"/>
      <dgm:spPr/>
    </dgm:pt>
    <dgm:pt modelId="{5483F271-20CA-432D-8685-CA69CE0FF8B0}" type="pres">
      <dgm:prSet presAssocID="{EE76F08A-305F-4798-B066-3193FD38E451}" presName="childText" presStyleLbl="conFgAcc1" presStyleIdx="1" presStyleCnt="4">
        <dgm:presLayoutVars>
          <dgm:bulletEnabled val="1"/>
        </dgm:presLayoutVars>
      </dgm:prSet>
      <dgm:spPr/>
    </dgm:pt>
    <dgm:pt modelId="{E9183CA2-78DB-435D-8F1D-7E0589AA2882}" type="pres">
      <dgm:prSet presAssocID="{267BE7CA-9BCA-4D95-8F8D-130319835894}" presName="spaceBetweenRectangles" presStyleCnt="0"/>
      <dgm:spPr/>
    </dgm:pt>
    <dgm:pt modelId="{E5EA8A8C-1CAE-4BB6-B94B-43634F5A0960}" type="pres">
      <dgm:prSet presAssocID="{E62FCBE2-B6BF-49AF-903D-5A44BD44A469}" presName="parentLin" presStyleCnt="0"/>
      <dgm:spPr/>
    </dgm:pt>
    <dgm:pt modelId="{C87C18FB-30A3-4EF0-8FAF-993EC97D2F89}" type="pres">
      <dgm:prSet presAssocID="{E62FCBE2-B6BF-49AF-903D-5A44BD44A469}" presName="parentLeftMargin" presStyleLbl="node1" presStyleIdx="1" presStyleCnt="4"/>
      <dgm:spPr/>
    </dgm:pt>
    <dgm:pt modelId="{E0D82EFE-BE8E-4710-AF04-AC88BA49F26C}" type="pres">
      <dgm:prSet presAssocID="{E62FCBE2-B6BF-49AF-903D-5A44BD44A46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43942A7-CF07-4770-89F3-741348B25A15}" type="pres">
      <dgm:prSet presAssocID="{E62FCBE2-B6BF-49AF-903D-5A44BD44A469}" presName="negativeSpace" presStyleCnt="0"/>
      <dgm:spPr/>
    </dgm:pt>
    <dgm:pt modelId="{C3E4844C-4BCC-4FFC-902E-8B8ECCE03D75}" type="pres">
      <dgm:prSet presAssocID="{E62FCBE2-B6BF-49AF-903D-5A44BD44A469}" presName="childText" presStyleLbl="conFgAcc1" presStyleIdx="2" presStyleCnt="4">
        <dgm:presLayoutVars>
          <dgm:bulletEnabled val="1"/>
        </dgm:presLayoutVars>
      </dgm:prSet>
      <dgm:spPr/>
    </dgm:pt>
    <dgm:pt modelId="{43A56031-2A5D-4644-A01A-CBC5D06E638D}" type="pres">
      <dgm:prSet presAssocID="{093002BC-D9CE-41AA-9C70-10ED2A08F0FB}" presName="spaceBetweenRectangles" presStyleCnt="0"/>
      <dgm:spPr/>
    </dgm:pt>
    <dgm:pt modelId="{B4E4F1E2-EC9B-4EDB-9C78-0635CA089A52}" type="pres">
      <dgm:prSet presAssocID="{4CB1DDB3-3319-4A95-8B52-89375A392F58}" presName="parentLin" presStyleCnt="0"/>
      <dgm:spPr/>
    </dgm:pt>
    <dgm:pt modelId="{AE292736-24C1-42CB-924B-42E2A90CEE54}" type="pres">
      <dgm:prSet presAssocID="{4CB1DDB3-3319-4A95-8B52-89375A392F58}" presName="parentLeftMargin" presStyleLbl="node1" presStyleIdx="2" presStyleCnt="4"/>
      <dgm:spPr/>
    </dgm:pt>
    <dgm:pt modelId="{70CEBAEE-3AD3-464E-B3EC-9441DB0C224A}" type="pres">
      <dgm:prSet presAssocID="{4CB1DDB3-3319-4A95-8B52-89375A392F5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BD2A6C3-B26E-47FD-B364-F8AFE31E0691}" type="pres">
      <dgm:prSet presAssocID="{4CB1DDB3-3319-4A95-8B52-89375A392F58}" presName="negativeSpace" presStyleCnt="0"/>
      <dgm:spPr/>
    </dgm:pt>
    <dgm:pt modelId="{8750EC21-6AF0-4360-9AC9-44A0B6386113}" type="pres">
      <dgm:prSet presAssocID="{4CB1DDB3-3319-4A95-8B52-89375A392F5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F94BE03-C7BB-4B57-A858-6E03CA357676}" type="presOf" srcId="{454A5F89-5AEA-40C7-999A-65DE0985D9B1}" destId="{3B80FACE-80F4-4387-B6FC-183653EEB0D4}" srcOrd="1" destOrd="0" presId="urn:microsoft.com/office/officeart/2005/8/layout/list1"/>
    <dgm:cxn modelId="{CB1E6604-6813-4971-A35D-A245EB6CA4D4}" srcId="{EBBB302F-79FE-432B-B331-9098479E34FA}" destId="{454A5F89-5AEA-40C7-999A-65DE0985D9B1}" srcOrd="0" destOrd="0" parTransId="{D1492E22-DDAB-44F4-BA4A-D005F7D3D081}" sibTransId="{F9FC4A0B-5D83-40A8-9C73-33B8212A4689}"/>
    <dgm:cxn modelId="{E6423709-427E-48DE-A39A-9FDFC3CD9C8E}" type="presOf" srcId="{E62FCBE2-B6BF-49AF-903D-5A44BD44A469}" destId="{C87C18FB-30A3-4EF0-8FAF-993EC97D2F89}" srcOrd="0" destOrd="0" presId="urn:microsoft.com/office/officeart/2005/8/layout/list1"/>
    <dgm:cxn modelId="{7165C909-86F7-4A99-82F3-44B626E279B1}" type="presOf" srcId="{E62FCBE2-B6BF-49AF-903D-5A44BD44A469}" destId="{E0D82EFE-BE8E-4710-AF04-AC88BA49F26C}" srcOrd="1" destOrd="0" presId="urn:microsoft.com/office/officeart/2005/8/layout/list1"/>
    <dgm:cxn modelId="{B393501E-D8B7-4C58-A386-7EC58ACC068C}" srcId="{EBBB302F-79FE-432B-B331-9098479E34FA}" destId="{EE76F08A-305F-4798-B066-3193FD38E451}" srcOrd="1" destOrd="0" parTransId="{6EB21C91-F94F-4534-8798-5A7530EA8FD8}" sibTransId="{267BE7CA-9BCA-4D95-8F8D-130319835894}"/>
    <dgm:cxn modelId="{20A76139-854A-40E9-96FA-5F197AEEC0F7}" srcId="{EBBB302F-79FE-432B-B331-9098479E34FA}" destId="{4CB1DDB3-3319-4A95-8B52-89375A392F58}" srcOrd="3" destOrd="0" parTransId="{DE7B9216-F938-4EA4-8E41-04D560D0E157}" sibTransId="{B24C0EBD-C877-4CA1-B5A7-780843D22F8D}"/>
    <dgm:cxn modelId="{21E25F5E-6B0F-48E1-8724-9AFE16E8B433}" type="presOf" srcId="{EBBB302F-79FE-432B-B331-9098479E34FA}" destId="{6A2D8387-8BC2-433B-86CA-B06401D03626}" srcOrd="0" destOrd="0" presId="urn:microsoft.com/office/officeart/2005/8/layout/list1"/>
    <dgm:cxn modelId="{2E664F45-A042-43BD-A60D-90205D5DFE52}" type="presOf" srcId="{EE76F08A-305F-4798-B066-3193FD38E451}" destId="{5E3FE30F-1996-4324-B3C0-A8C1DFD58BA8}" srcOrd="1" destOrd="0" presId="urn:microsoft.com/office/officeart/2005/8/layout/list1"/>
    <dgm:cxn modelId="{189D2B46-68D7-4308-831A-4F016809ED3A}" type="presOf" srcId="{EE76F08A-305F-4798-B066-3193FD38E451}" destId="{C77C056D-1583-4D1F-AB64-CA143B81243F}" srcOrd="0" destOrd="0" presId="urn:microsoft.com/office/officeart/2005/8/layout/list1"/>
    <dgm:cxn modelId="{EEB51D49-9D8A-4009-A8E6-A58C6B5A3262}" srcId="{EBBB302F-79FE-432B-B331-9098479E34FA}" destId="{E62FCBE2-B6BF-49AF-903D-5A44BD44A469}" srcOrd="2" destOrd="0" parTransId="{8175FAAB-A485-403C-BBCE-4605A67E9F7A}" sibTransId="{093002BC-D9CE-41AA-9C70-10ED2A08F0FB}"/>
    <dgm:cxn modelId="{1B72F16B-2A44-4842-A415-AD9AD04A0CB3}" type="presOf" srcId="{4CB1DDB3-3319-4A95-8B52-89375A392F58}" destId="{70CEBAEE-3AD3-464E-B3EC-9441DB0C224A}" srcOrd="1" destOrd="0" presId="urn:microsoft.com/office/officeart/2005/8/layout/list1"/>
    <dgm:cxn modelId="{74079E88-51F2-4581-8890-36348E9F992C}" type="presOf" srcId="{454A5F89-5AEA-40C7-999A-65DE0985D9B1}" destId="{F7457D9B-27AD-4FC8-8A5A-1BDFC6041B7C}" srcOrd="0" destOrd="0" presId="urn:microsoft.com/office/officeart/2005/8/layout/list1"/>
    <dgm:cxn modelId="{073FB296-0DBD-42D4-A372-9721D62AA05B}" type="presOf" srcId="{4CB1DDB3-3319-4A95-8B52-89375A392F58}" destId="{AE292736-24C1-42CB-924B-42E2A90CEE54}" srcOrd="0" destOrd="0" presId="urn:microsoft.com/office/officeart/2005/8/layout/list1"/>
    <dgm:cxn modelId="{87CE0CA1-E29C-46B1-8C58-04CBD77ED9F5}" type="presParOf" srcId="{6A2D8387-8BC2-433B-86CA-B06401D03626}" destId="{8F6C3984-81C7-4FFB-A49C-11BCDCFC76CE}" srcOrd="0" destOrd="0" presId="urn:microsoft.com/office/officeart/2005/8/layout/list1"/>
    <dgm:cxn modelId="{07ECC552-D133-43D1-9E72-1124EFD12D80}" type="presParOf" srcId="{8F6C3984-81C7-4FFB-A49C-11BCDCFC76CE}" destId="{F7457D9B-27AD-4FC8-8A5A-1BDFC6041B7C}" srcOrd="0" destOrd="0" presId="urn:microsoft.com/office/officeart/2005/8/layout/list1"/>
    <dgm:cxn modelId="{B8FD1A43-B9B5-4FC1-A3DF-DA217ADD5DDC}" type="presParOf" srcId="{8F6C3984-81C7-4FFB-A49C-11BCDCFC76CE}" destId="{3B80FACE-80F4-4387-B6FC-183653EEB0D4}" srcOrd="1" destOrd="0" presId="urn:microsoft.com/office/officeart/2005/8/layout/list1"/>
    <dgm:cxn modelId="{75178754-96AF-4D9A-B3A6-9C3825A9E512}" type="presParOf" srcId="{6A2D8387-8BC2-433B-86CA-B06401D03626}" destId="{E2EE0368-6906-4E8B-8519-464C0316FCDA}" srcOrd="1" destOrd="0" presId="urn:microsoft.com/office/officeart/2005/8/layout/list1"/>
    <dgm:cxn modelId="{AFC23501-5D8B-4CBE-8450-954C0E2F741B}" type="presParOf" srcId="{6A2D8387-8BC2-433B-86CA-B06401D03626}" destId="{80B3FEDE-677C-4277-A5EE-6BDF3E904F5B}" srcOrd="2" destOrd="0" presId="urn:microsoft.com/office/officeart/2005/8/layout/list1"/>
    <dgm:cxn modelId="{96FEA3AD-5C1E-44E9-95FB-8DB6A0A24191}" type="presParOf" srcId="{6A2D8387-8BC2-433B-86CA-B06401D03626}" destId="{255AB823-6EB6-491D-B11D-751FBC5B0349}" srcOrd="3" destOrd="0" presId="urn:microsoft.com/office/officeart/2005/8/layout/list1"/>
    <dgm:cxn modelId="{F1287E63-677B-4E3C-A8A3-0FC03ECE80A1}" type="presParOf" srcId="{6A2D8387-8BC2-433B-86CA-B06401D03626}" destId="{CBD1B336-EAC1-43D2-99AF-44ECBD38FDF4}" srcOrd="4" destOrd="0" presId="urn:microsoft.com/office/officeart/2005/8/layout/list1"/>
    <dgm:cxn modelId="{327961BD-8535-4F93-93EB-F55F1D2408D4}" type="presParOf" srcId="{CBD1B336-EAC1-43D2-99AF-44ECBD38FDF4}" destId="{C77C056D-1583-4D1F-AB64-CA143B81243F}" srcOrd="0" destOrd="0" presId="urn:microsoft.com/office/officeart/2005/8/layout/list1"/>
    <dgm:cxn modelId="{BB60142F-578D-4C11-B68D-CC6C25CBE1B7}" type="presParOf" srcId="{CBD1B336-EAC1-43D2-99AF-44ECBD38FDF4}" destId="{5E3FE30F-1996-4324-B3C0-A8C1DFD58BA8}" srcOrd="1" destOrd="0" presId="urn:microsoft.com/office/officeart/2005/8/layout/list1"/>
    <dgm:cxn modelId="{2AA63A5D-8726-4DED-A0D8-AF7184117749}" type="presParOf" srcId="{6A2D8387-8BC2-433B-86CA-B06401D03626}" destId="{03B08C8F-5B0C-4FE3-B521-C4A31DD6DC55}" srcOrd="5" destOrd="0" presId="urn:microsoft.com/office/officeart/2005/8/layout/list1"/>
    <dgm:cxn modelId="{C72916BD-8BA2-4F9B-A3C6-57D01DB9569C}" type="presParOf" srcId="{6A2D8387-8BC2-433B-86CA-B06401D03626}" destId="{5483F271-20CA-432D-8685-CA69CE0FF8B0}" srcOrd="6" destOrd="0" presId="urn:microsoft.com/office/officeart/2005/8/layout/list1"/>
    <dgm:cxn modelId="{1F39CF2D-DFF9-4B29-A630-CB17CDE20DBC}" type="presParOf" srcId="{6A2D8387-8BC2-433B-86CA-B06401D03626}" destId="{E9183CA2-78DB-435D-8F1D-7E0589AA2882}" srcOrd="7" destOrd="0" presId="urn:microsoft.com/office/officeart/2005/8/layout/list1"/>
    <dgm:cxn modelId="{4E31ADE5-45EC-4534-B364-83A819722334}" type="presParOf" srcId="{6A2D8387-8BC2-433B-86CA-B06401D03626}" destId="{E5EA8A8C-1CAE-4BB6-B94B-43634F5A0960}" srcOrd="8" destOrd="0" presId="urn:microsoft.com/office/officeart/2005/8/layout/list1"/>
    <dgm:cxn modelId="{1122A53E-80C2-400C-AEE2-F57BB4FBAD65}" type="presParOf" srcId="{E5EA8A8C-1CAE-4BB6-B94B-43634F5A0960}" destId="{C87C18FB-30A3-4EF0-8FAF-993EC97D2F89}" srcOrd="0" destOrd="0" presId="urn:microsoft.com/office/officeart/2005/8/layout/list1"/>
    <dgm:cxn modelId="{B66CD717-93A8-4433-ACBF-CB4BC2DE5EF7}" type="presParOf" srcId="{E5EA8A8C-1CAE-4BB6-B94B-43634F5A0960}" destId="{E0D82EFE-BE8E-4710-AF04-AC88BA49F26C}" srcOrd="1" destOrd="0" presId="urn:microsoft.com/office/officeart/2005/8/layout/list1"/>
    <dgm:cxn modelId="{9D2153DA-531A-48AA-B397-212AE63A27AD}" type="presParOf" srcId="{6A2D8387-8BC2-433B-86CA-B06401D03626}" destId="{143942A7-CF07-4770-89F3-741348B25A15}" srcOrd="9" destOrd="0" presId="urn:microsoft.com/office/officeart/2005/8/layout/list1"/>
    <dgm:cxn modelId="{AEA8BF04-75FF-4A9F-A42D-8DD9A56F1131}" type="presParOf" srcId="{6A2D8387-8BC2-433B-86CA-B06401D03626}" destId="{C3E4844C-4BCC-4FFC-902E-8B8ECCE03D75}" srcOrd="10" destOrd="0" presId="urn:microsoft.com/office/officeart/2005/8/layout/list1"/>
    <dgm:cxn modelId="{7A86C42E-B0C5-4CCF-BDDC-5680E0DC6FC1}" type="presParOf" srcId="{6A2D8387-8BC2-433B-86CA-B06401D03626}" destId="{43A56031-2A5D-4644-A01A-CBC5D06E638D}" srcOrd="11" destOrd="0" presId="urn:microsoft.com/office/officeart/2005/8/layout/list1"/>
    <dgm:cxn modelId="{DA72CDC0-11D1-439A-8B2D-8CA3D6466F47}" type="presParOf" srcId="{6A2D8387-8BC2-433B-86CA-B06401D03626}" destId="{B4E4F1E2-EC9B-4EDB-9C78-0635CA089A52}" srcOrd="12" destOrd="0" presId="urn:microsoft.com/office/officeart/2005/8/layout/list1"/>
    <dgm:cxn modelId="{38B552B3-F8EB-4015-8A4E-B1CAF9EACBFE}" type="presParOf" srcId="{B4E4F1E2-EC9B-4EDB-9C78-0635CA089A52}" destId="{AE292736-24C1-42CB-924B-42E2A90CEE54}" srcOrd="0" destOrd="0" presId="urn:microsoft.com/office/officeart/2005/8/layout/list1"/>
    <dgm:cxn modelId="{A3F53CB2-9001-4101-A312-231C2D46156B}" type="presParOf" srcId="{B4E4F1E2-EC9B-4EDB-9C78-0635CA089A52}" destId="{70CEBAEE-3AD3-464E-B3EC-9441DB0C224A}" srcOrd="1" destOrd="0" presId="urn:microsoft.com/office/officeart/2005/8/layout/list1"/>
    <dgm:cxn modelId="{9933A00C-D260-4ECF-A091-5B3F9557E840}" type="presParOf" srcId="{6A2D8387-8BC2-433B-86CA-B06401D03626}" destId="{9BD2A6C3-B26E-47FD-B364-F8AFE31E0691}" srcOrd="13" destOrd="0" presId="urn:microsoft.com/office/officeart/2005/8/layout/list1"/>
    <dgm:cxn modelId="{4595E793-341F-469F-B073-474CAEDF0734}" type="presParOf" srcId="{6A2D8387-8BC2-433B-86CA-B06401D03626}" destId="{8750EC21-6AF0-4360-9AC9-44A0B638611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3FEDE-677C-4277-A5EE-6BDF3E904F5B}">
      <dsp:nvSpPr>
        <dsp:cNvPr id="0" name=""/>
        <dsp:cNvSpPr/>
      </dsp:nvSpPr>
      <dsp:spPr>
        <a:xfrm>
          <a:off x="0" y="316209"/>
          <a:ext cx="88256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B80FACE-80F4-4387-B6FC-183653EEB0D4}">
      <dsp:nvSpPr>
        <dsp:cNvPr id="0" name=""/>
        <dsp:cNvSpPr/>
      </dsp:nvSpPr>
      <dsp:spPr>
        <a:xfrm>
          <a:off x="441282" y="35769"/>
          <a:ext cx="6177961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512" tIns="0" rIns="23351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b="0" i="0" kern="1200"/>
            <a:t>De nombreux programmes de prêts</a:t>
          </a:r>
          <a:endParaRPr lang="fr-CA" sz="1900" kern="1200"/>
        </a:p>
      </dsp:txBody>
      <dsp:txXfrm>
        <a:off x="468662" y="63149"/>
        <a:ext cx="6123201" cy="506120"/>
      </dsp:txXfrm>
    </dsp:sp>
    <dsp:sp modelId="{5483F271-20CA-432D-8685-CA69CE0FF8B0}">
      <dsp:nvSpPr>
        <dsp:cNvPr id="0" name=""/>
        <dsp:cNvSpPr/>
      </dsp:nvSpPr>
      <dsp:spPr>
        <a:xfrm>
          <a:off x="0" y="1178050"/>
          <a:ext cx="88256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3FE30F-1996-4324-B3C0-A8C1DFD58BA8}">
      <dsp:nvSpPr>
        <dsp:cNvPr id="0" name=""/>
        <dsp:cNvSpPr/>
      </dsp:nvSpPr>
      <dsp:spPr>
        <a:xfrm>
          <a:off x="441282" y="897610"/>
          <a:ext cx="6177961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512" tIns="0" rIns="23351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b="0" i="0" kern="1200"/>
            <a:t>Quel est le bon programme de prêt ?</a:t>
          </a:r>
          <a:endParaRPr lang="fr-CA" sz="1900" kern="1200"/>
        </a:p>
      </dsp:txBody>
      <dsp:txXfrm>
        <a:off x="468662" y="924990"/>
        <a:ext cx="6123201" cy="506120"/>
      </dsp:txXfrm>
    </dsp:sp>
    <dsp:sp modelId="{C3E4844C-4BCC-4FFC-902E-8B8ECCE03D75}">
      <dsp:nvSpPr>
        <dsp:cNvPr id="0" name=""/>
        <dsp:cNvSpPr/>
      </dsp:nvSpPr>
      <dsp:spPr>
        <a:xfrm>
          <a:off x="0" y="2039890"/>
          <a:ext cx="88256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D82EFE-BE8E-4710-AF04-AC88BA49F26C}">
      <dsp:nvSpPr>
        <dsp:cNvPr id="0" name=""/>
        <dsp:cNvSpPr/>
      </dsp:nvSpPr>
      <dsp:spPr>
        <a:xfrm>
          <a:off x="441282" y="1759450"/>
          <a:ext cx="6177961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512" tIns="0" rIns="23351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b="0" i="0" kern="1200"/>
            <a:t>Intérêts individuels</a:t>
          </a:r>
          <a:endParaRPr lang="fr-CA" sz="1900" kern="1200"/>
        </a:p>
      </dsp:txBody>
      <dsp:txXfrm>
        <a:off x="468662" y="1786830"/>
        <a:ext cx="6123201" cy="506120"/>
      </dsp:txXfrm>
    </dsp:sp>
    <dsp:sp modelId="{8750EC21-6AF0-4360-9AC9-44A0B6386113}">
      <dsp:nvSpPr>
        <dsp:cNvPr id="0" name=""/>
        <dsp:cNvSpPr/>
      </dsp:nvSpPr>
      <dsp:spPr>
        <a:xfrm>
          <a:off x="0" y="2901730"/>
          <a:ext cx="882565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CEBAEE-3AD3-464E-B3EC-9441DB0C224A}">
      <dsp:nvSpPr>
        <dsp:cNvPr id="0" name=""/>
        <dsp:cNvSpPr/>
      </dsp:nvSpPr>
      <dsp:spPr>
        <a:xfrm>
          <a:off x="441282" y="2621290"/>
          <a:ext cx="6177961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3512" tIns="0" rIns="233512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b="0" i="0" kern="1200"/>
            <a:t>Offre de prêt garanti</a:t>
          </a:r>
          <a:endParaRPr lang="fr-CA" sz="1900" kern="1200"/>
        </a:p>
      </dsp:txBody>
      <dsp:txXfrm>
        <a:off x="468662" y="2648670"/>
        <a:ext cx="6123201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8EAFD-69DB-4694-A12F-226F0F972480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8DE9D-34E4-4BD3-BC0E-5789783D32E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20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fr-CA"/>
              <a:t>Nom du Cours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3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8306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275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278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269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037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750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017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108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752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527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721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237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475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618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944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26/03/25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Nom du Cours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259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fr-FR"/>
              <a:t>26/03/25</a:t>
            </a: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fr-CA"/>
              <a:t>Nom du Cours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446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74000">
              <a:schemeClr val="accent6">
                <a:lumMod val="50000"/>
              </a:schemeClr>
            </a:gs>
            <a:gs pos="83000">
              <a:schemeClr val="accent6">
                <a:lumMod val="50000"/>
              </a:schemeClr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6817E5-2D0B-3CED-75B8-C4ECF827F009}"/>
              </a:ext>
            </a:extLst>
          </p:cNvPr>
          <p:cNvSpPr txBox="1">
            <a:spLocks/>
          </p:cNvSpPr>
          <p:nvPr/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A" sz="6000" dirty="0"/>
              <a:t>Services de courtage</a:t>
            </a:r>
            <a:br>
              <a:rPr lang="fr-CA" sz="6000" dirty="0"/>
            </a:br>
            <a:r>
              <a:rPr lang="fr-CA" sz="6000" dirty="0"/>
              <a:t>hypothécaire</a:t>
            </a:r>
            <a:br>
              <a:rPr lang="fr-CA" sz="5400" dirty="0">
                <a:solidFill>
                  <a:schemeClr val="tx1"/>
                </a:solidFill>
              </a:rPr>
            </a:b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967F5E4-4EF5-D370-30DF-282C7BB3C7DB}"/>
              </a:ext>
            </a:extLst>
          </p:cNvPr>
          <p:cNvSpPr txBox="1">
            <a:spLocks/>
          </p:cNvSpPr>
          <p:nvPr/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A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RICHARD MAY</a:t>
            </a:r>
          </a:p>
        </p:txBody>
      </p:sp>
    </p:spTree>
    <p:extLst>
      <p:ext uri="{BB962C8B-B14F-4D97-AF65-F5344CB8AC3E}">
        <p14:creationId xmlns:p14="http://schemas.microsoft.com/office/powerpoint/2010/main" val="129713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9D5F87-DDD4-8745-BD53-F208EBA2A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Questions hypothécaires</a:t>
            </a:r>
          </a:p>
        </p:txBody>
      </p:sp>
      <p:graphicFrame>
        <p:nvGraphicFramePr>
          <p:cNvPr id="11" name="Espace réservé du contenu 10">
            <a:extLst>
              <a:ext uri="{FF2B5EF4-FFF2-40B4-BE49-F238E27FC236}">
                <a16:creationId xmlns:a16="http://schemas.microsoft.com/office/drawing/2014/main" id="{96A41E35-E0DA-066F-CB2D-769BC30933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500542"/>
              </p:ext>
            </p:extLst>
          </p:nvPr>
        </p:nvGraphicFramePr>
        <p:xfrm>
          <a:off x="1154954" y="2603500"/>
          <a:ext cx="8825659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015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9EC86C-ED1D-9D10-3D19-D45E288EC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Avantages du courtier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A74079-5279-E958-25DE-968FBE72A94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Service personnalisé
Les frais sont concurrentiels par rapport aux banques hypothécaires</a:t>
            </a:r>
          </a:p>
          <a:p>
            <a:pPr lvl="1"/>
            <a:r>
              <a:rPr lang="fr-CA" dirty="0"/>
              <a:t>Économies transmises au client</a:t>
            </a:r>
          </a:p>
          <a:p>
            <a:r>
              <a:rPr lang="fr-CA" dirty="0"/>
              <a:t>Critères de crédit du prêteur</a:t>
            </a:r>
          </a:p>
          <a:p>
            <a:pPr lvl="1"/>
            <a:r>
              <a:rPr lang="fr-CA" dirty="0"/>
              <a:t>Une demande de prêt standard pour plusieurs prêteurs</a:t>
            </a:r>
            <a:endParaRPr lang="en-US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F01A25C-733E-3783-214F-2F1771760E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639" y="3037586"/>
            <a:ext cx="4480560" cy="2548128"/>
          </a:xfrm>
        </p:spPr>
      </p:pic>
    </p:spTree>
    <p:extLst>
      <p:ext uri="{BB962C8B-B14F-4D97-AF65-F5344CB8AC3E}">
        <p14:creationId xmlns:p14="http://schemas.microsoft.com/office/powerpoint/2010/main" val="253731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5DD596-A644-8D57-5FC8-E95FD51DB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Processus hypothécaire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EFBB720-670C-9F9D-7A98-F61DA419FC07}"/>
              </a:ext>
            </a:extLst>
          </p:cNvPr>
          <p:cNvSpPr/>
          <p:nvPr/>
        </p:nvSpPr>
        <p:spPr>
          <a:xfrm>
            <a:off x="5277348" y="3925097"/>
            <a:ext cx="1800069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Courtier en hypothèques </a:t>
            </a: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D171F3E-631B-4C67-90DE-206E552BBF82}"/>
              </a:ext>
            </a:extLst>
          </p:cNvPr>
          <p:cNvSpPr/>
          <p:nvPr/>
        </p:nvSpPr>
        <p:spPr>
          <a:xfrm>
            <a:off x="2438399" y="3925097"/>
            <a:ext cx="1676400" cy="914400"/>
          </a:xfrm>
          <a:custGeom>
            <a:avLst/>
            <a:gdLst>
              <a:gd name="connsiteX0" fmla="*/ 1276037 w 1676400"/>
              <a:gd name="connsiteY0" fmla="*/ 179882 h 914400"/>
              <a:gd name="connsiteX1" fmla="*/ 1276037 w 1676400"/>
              <a:gd name="connsiteY1" fmla="*/ 318541 h 914400"/>
              <a:gd name="connsiteX2" fmla="*/ 123044 w 1676400"/>
              <a:gd name="connsiteY2" fmla="*/ 318541 h 914400"/>
              <a:gd name="connsiteX3" fmla="*/ 261703 w 1676400"/>
              <a:gd name="connsiteY3" fmla="*/ 457200 h 914400"/>
              <a:gd name="connsiteX4" fmla="*/ 123044 w 1676400"/>
              <a:gd name="connsiteY4" fmla="*/ 595859 h 914400"/>
              <a:gd name="connsiteX5" fmla="*/ 1276037 w 1676400"/>
              <a:gd name="connsiteY5" fmla="*/ 595859 h 914400"/>
              <a:gd name="connsiteX6" fmla="*/ 1276037 w 1676400"/>
              <a:gd name="connsiteY6" fmla="*/ 734518 h 914400"/>
              <a:gd name="connsiteX7" fmla="*/ 1553355 w 1676400"/>
              <a:gd name="connsiteY7" fmla="*/ 457200 h 914400"/>
              <a:gd name="connsiteX8" fmla="*/ 152403 w 1676400"/>
              <a:gd name="connsiteY8" fmla="*/ 0 h 914400"/>
              <a:gd name="connsiteX9" fmla="*/ 1676400 w 1676400"/>
              <a:gd name="connsiteY9" fmla="*/ 0 h 914400"/>
              <a:gd name="connsiteX10" fmla="*/ 1676400 w 1676400"/>
              <a:gd name="connsiteY10" fmla="*/ 761997 h 914400"/>
              <a:gd name="connsiteX11" fmla="*/ 1523997 w 1676400"/>
              <a:gd name="connsiteY11" fmla="*/ 914400 h 914400"/>
              <a:gd name="connsiteX12" fmla="*/ 0 w 1676400"/>
              <a:gd name="connsiteY12" fmla="*/ 914400 h 914400"/>
              <a:gd name="connsiteX13" fmla="*/ 0 w 1676400"/>
              <a:gd name="connsiteY13" fmla="*/ 152403 h 914400"/>
              <a:gd name="connsiteX14" fmla="*/ 152403 w 1676400"/>
              <a:gd name="connsiteY1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6400" h="914400">
                <a:moveTo>
                  <a:pt x="1276037" y="179882"/>
                </a:moveTo>
                <a:lnTo>
                  <a:pt x="1276037" y="318541"/>
                </a:lnTo>
                <a:lnTo>
                  <a:pt x="123044" y="318541"/>
                </a:lnTo>
                <a:lnTo>
                  <a:pt x="261703" y="457200"/>
                </a:lnTo>
                <a:lnTo>
                  <a:pt x="123044" y="595859"/>
                </a:lnTo>
                <a:lnTo>
                  <a:pt x="1276037" y="595859"/>
                </a:lnTo>
                <a:lnTo>
                  <a:pt x="1276037" y="734518"/>
                </a:lnTo>
                <a:lnTo>
                  <a:pt x="1553355" y="457200"/>
                </a:lnTo>
                <a:close/>
                <a:moveTo>
                  <a:pt x="152403" y="0"/>
                </a:moveTo>
                <a:lnTo>
                  <a:pt x="1676400" y="0"/>
                </a:lnTo>
                <a:lnTo>
                  <a:pt x="1676400" y="761997"/>
                </a:lnTo>
                <a:cubicBezTo>
                  <a:pt x="1676400" y="846167"/>
                  <a:pt x="1608167" y="914400"/>
                  <a:pt x="1523997" y="914400"/>
                </a:cubicBezTo>
                <a:lnTo>
                  <a:pt x="0" y="914400"/>
                </a:lnTo>
                <a:lnTo>
                  <a:pt x="0" y="152403"/>
                </a:lnTo>
                <a:cubicBezTo>
                  <a:pt x="0" y="68233"/>
                  <a:pt x="68233" y="0"/>
                  <a:pt x="152403" y="0"/>
                </a:cubicBezTo>
                <a:close/>
              </a:path>
            </a:pathLst>
          </a:cu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b="1" dirty="0">
                <a:solidFill>
                  <a:schemeClr val="tx1"/>
                </a:solidFill>
              </a:rPr>
              <a:t>Emprunteur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4E8CE52-5A4E-E448-115B-2692B2266726}"/>
              </a:ext>
            </a:extLst>
          </p:cNvPr>
          <p:cNvSpPr/>
          <p:nvPr/>
        </p:nvSpPr>
        <p:spPr>
          <a:xfrm>
            <a:off x="8239966" y="2514600"/>
            <a:ext cx="19080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Banques</a:t>
            </a:r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id="{99101BB7-FA3F-0799-233B-6AFB8614CC1F}"/>
              </a:ext>
            </a:extLst>
          </p:cNvPr>
          <p:cNvSpPr/>
          <p:nvPr/>
        </p:nvSpPr>
        <p:spPr>
          <a:xfrm>
            <a:off x="8239966" y="3925097"/>
            <a:ext cx="19080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Banquiers hypothécaires</a:t>
            </a:r>
          </a:p>
        </p:txBody>
      </p:sp>
      <p:sp>
        <p:nvSpPr>
          <p:cNvPr id="16" name="Rounded Rectangle 10">
            <a:extLst>
              <a:ext uri="{FF2B5EF4-FFF2-40B4-BE49-F238E27FC236}">
                <a16:creationId xmlns:a16="http://schemas.microsoft.com/office/drawing/2014/main" id="{F55291C2-1170-C989-DEBC-C7BA3EC32860}"/>
              </a:ext>
            </a:extLst>
          </p:cNvPr>
          <p:cNvSpPr/>
          <p:nvPr/>
        </p:nvSpPr>
        <p:spPr>
          <a:xfrm>
            <a:off x="8239966" y="5335594"/>
            <a:ext cx="19080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Investisseurs privés</a:t>
            </a:r>
          </a:p>
        </p:txBody>
      </p:sp>
      <p:cxnSp>
        <p:nvCxnSpPr>
          <p:cNvPr id="3" name="Straight Arrow Connector 19">
            <a:extLst>
              <a:ext uri="{FF2B5EF4-FFF2-40B4-BE49-F238E27FC236}">
                <a16:creationId xmlns:a16="http://schemas.microsoft.com/office/drawing/2014/main" id="{F9818EF2-C549-FCBF-D502-690081966D6B}"/>
              </a:ext>
            </a:extLst>
          </p:cNvPr>
          <p:cNvCxnSpPr>
            <a:cxnSpLocks/>
          </p:cNvCxnSpPr>
          <p:nvPr/>
        </p:nvCxnSpPr>
        <p:spPr>
          <a:xfrm flipH="1">
            <a:off x="4114799" y="4356304"/>
            <a:ext cx="107573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19">
            <a:extLst>
              <a:ext uri="{FF2B5EF4-FFF2-40B4-BE49-F238E27FC236}">
                <a16:creationId xmlns:a16="http://schemas.microsoft.com/office/drawing/2014/main" id="{7E32D009-302C-5F3D-DEF1-95AA20295378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7077417" y="2971800"/>
            <a:ext cx="1162549" cy="141634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19">
            <a:extLst>
              <a:ext uri="{FF2B5EF4-FFF2-40B4-BE49-F238E27FC236}">
                <a16:creationId xmlns:a16="http://schemas.microsoft.com/office/drawing/2014/main" id="{312C2AF9-CC78-E775-2F95-595C96B648C0}"/>
              </a:ext>
            </a:extLst>
          </p:cNvPr>
          <p:cNvCxnSpPr>
            <a:cxnSpLocks/>
          </p:cNvCxnSpPr>
          <p:nvPr/>
        </p:nvCxnSpPr>
        <p:spPr>
          <a:xfrm flipH="1">
            <a:off x="7053721" y="4356304"/>
            <a:ext cx="1099430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19">
            <a:extLst>
              <a:ext uri="{FF2B5EF4-FFF2-40B4-BE49-F238E27FC236}">
                <a16:creationId xmlns:a16="http://schemas.microsoft.com/office/drawing/2014/main" id="{BB870263-3985-09A3-24AF-AD5D26B2F957}"/>
              </a:ext>
            </a:extLst>
          </p:cNvPr>
          <p:cNvCxnSpPr>
            <a:cxnSpLocks/>
            <a:stCxn id="16" idx="2"/>
          </p:cNvCxnSpPr>
          <p:nvPr/>
        </p:nvCxnSpPr>
        <p:spPr>
          <a:xfrm flipH="1" flipV="1">
            <a:off x="7065568" y="4356304"/>
            <a:ext cx="1174398" cy="14364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74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4931F2-16AA-FA16-BC29-82A97624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Catégories d’</a:t>
            </a:r>
            <a:r>
              <a:rPr lang="fr-CA" dirty="0" err="1"/>
              <a:t>hypotèque</a:t>
            </a:r>
            <a:endParaRPr lang="fr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B059ED-77F8-F2FC-912E-BB1AC71B1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740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278</TotalTime>
  <Words>74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Arial</vt:lpstr>
      <vt:lpstr>Century Gothic</vt:lpstr>
      <vt:lpstr>Wingdings 3</vt:lpstr>
      <vt:lpstr>Salle d’ions</vt:lpstr>
      <vt:lpstr>Présentation PowerPoint</vt:lpstr>
      <vt:lpstr>Questions hypothécaires</vt:lpstr>
      <vt:lpstr>Avantages du courtier</vt:lpstr>
      <vt:lpstr>Processus hypothécaire</vt:lpstr>
      <vt:lpstr>Catégories d’hypotèque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Votre Nom</cp:lastModifiedBy>
  <cp:revision>13</cp:revision>
  <dcterms:created xsi:type="dcterms:W3CDTF">2025-03-27T01:17:33Z</dcterms:created>
  <dcterms:modified xsi:type="dcterms:W3CDTF">2025-03-30T19:16:00Z</dcterms:modified>
</cp:coreProperties>
</file>