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5" autoAdjust="0"/>
    <p:restoredTop sz="94660"/>
  </p:normalViewPr>
  <p:slideViewPr>
    <p:cSldViewPr snapToGrid="0">
      <p:cViewPr varScale="1">
        <p:scale>
          <a:sx n="59" d="100"/>
          <a:sy n="5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8EAFD-69DB-4694-A12F-226F0F972480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8DE9D-34E4-4BD3-BC0E-5789783D32E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0203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354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8306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92755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2787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269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60378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17505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0177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1085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752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527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721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237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475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618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944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6259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977EAD9-52B2-437E-9190-1CEB9B8BAF72}" type="datetimeFigureOut">
              <a:rPr lang="fr-CA" smtClean="0"/>
              <a:t>2025-03-29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858D4F8-F297-45ED-9422-DDD2ECD1F82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446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B73AB567-F9AA-D4ED-153C-60E8984A29BE}"/>
              </a:ext>
            </a:extLst>
          </p:cNvPr>
          <p:cNvSpPr txBox="1">
            <a:spLocks/>
          </p:cNvSpPr>
          <p:nvPr/>
        </p:nvSpPr>
        <p:spPr bwMode="gray">
          <a:xfrm>
            <a:off x="8160773" y="1113062"/>
            <a:ext cx="3382297" cy="32819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fr-CA" sz="3800">
                <a:solidFill>
                  <a:srgbClr val="EBEBEB"/>
                </a:solidFill>
              </a:rPr>
              <a:t>Services de courtage</a:t>
            </a:r>
            <a:br>
              <a:rPr lang="fr-CA" sz="3800">
                <a:solidFill>
                  <a:srgbClr val="EBEBEB"/>
                </a:solidFill>
              </a:rPr>
            </a:br>
            <a:r>
              <a:rPr lang="fr-CA" sz="3800">
                <a:solidFill>
                  <a:srgbClr val="EBEBEB"/>
                </a:solidFill>
              </a:rPr>
              <a:t>hypothécaire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F51A54B-268D-D506-19F3-5F4FCDE490FE}"/>
              </a:ext>
            </a:extLst>
          </p:cNvPr>
          <p:cNvSpPr txBox="1">
            <a:spLocks/>
          </p:cNvSpPr>
          <p:nvPr/>
        </p:nvSpPr>
        <p:spPr bwMode="gray">
          <a:xfrm>
            <a:off x="8160773" y="4591665"/>
            <a:ext cx="3382298" cy="11501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Richard May</a:t>
            </a:r>
            <a:endParaRPr lang="en-US" dirty="0"/>
          </a:p>
        </p:txBody>
      </p:sp>
      <p:pic>
        <p:nvPicPr>
          <p:cNvPr id="6" name="Graphic 6" descr="Maison">
            <a:extLst>
              <a:ext uri="{FF2B5EF4-FFF2-40B4-BE49-F238E27FC236}">
                <a16:creationId xmlns:a16="http://schemas.microsoft.com/office/drawing/2014/main" id="{1E647EDE-D2BA-83A4-344C-B028D6019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30837" y="1113063"/>
            <a:ext cx="4628758" cy="462875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443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9D5F87-DDD4-8745-BD53-F208EBA2A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Questions hypothécaires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FBA766-DEC6-3FD2-BA36-41111B3394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De nombreux programmes de prêts</a:t>
            </a:r>
          </a:p>
          <a:p>
            <a:r>
              <a:rPr lang="fr-CA" dirty="0"/>
              <a:t>Quel est le bon programme de prêt ?</a:t>
            </a:r>
          </a:p>
          <a:p>
            <a:r>
              <a:rPr lang="fr-CA" dirty="0"/>
              <a:t>Intérêts individuels</a:t>
            </a:r>
          </a:p>
          <a:p>
            <a:r>
              <a:rPr lang="fr-CA" dirty="0"/>
              <a:t>Offre de prêt garanti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15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9EC86C-ED1D-9D10-3D19-D45E288EC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Avantages du courtier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A74079-5279-E958-25DE-968FBE72A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Service personnalisé
Les frais sont concurrentiels par rapport aux banques hypothécaires</a:t>
            </a:r>
          </a:p>
          <a:p>
            <a:pPr lvl="1"/>
            <a:r>
              <a:rPr lang="fr-CA" dirty="0"/>
              <a:t>Économies transmises au client</a:t>
            </a:r>
          </a:p>
          <a:p>
            <a:r>
              <a:rPr lang="fr-CA" dirty="0"/>
              <a:t>Critères de crédit du prêteur</a:t>
            </a:r>
          </a:p>
          <a:p>
            <a:pPr lvl="1"/>
            <a:r>
              <a:rPr lang="fr-CA" dirty="0"/>
              <a:t>Une demande de prêt standard pour plusieurs prêteurs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35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5DD596-A644-8D57-5FC8-E95FD51DB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Processus hypothécaire</a:t>
            </a:r>
          </a:p>
        </p:txBody>
      </p:sp>
      <p:sp>
        <p:nvSpPr>
          <p:cNvPr id="5" name="Rounded Rectangle 8">
            <a:extLst>
              <a:ext uri="{FF2B5EF4-FFF2-40B4-BE49-F238E27FC236}">
                <a16:creationId xmlns:a16="http://schemas.microsoft.com/office/drawing/2014/main" id="{80EB9817-1C5F-014C-F5B9-E588BB50F62F}"/>
              </a:ext>
            </a:extLst>
          </p:cNvPr>
          <p:cNvSpPr/>
          <p:nvPr/>
        </p:nvSpPr>
        <p:spPr>
          <a:xfrm>
            <a:off x="2438400" y="3352800"/>
            <a:ext cx="1676400" cy="914400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D3D05881-2AB2-FCB4-619E-3873A4FE3080}"/>
              </a:ext>
            </a:extLst>
          </p:cNvPr>
          <p:cNvSpPr/>
          <p:nvPr/>
        </p:nvSpPr>
        <p:spPr>
          <a:xfrm>
            <a:off x="5535660" y="3814997"/>
            <a:ext cx="1800069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Courtier en hypothèques </a:t>
            </a:r>
          </a:p>
        </p:txBody>
      </p:sp>
      <p:sp>
        <p:nvSpPr>
          <p:cNvPr id="7" name="Rounded Rectangle 10">
            <a:extLst>
              <a:ext uri="{FF2B5EF4-FFF2-40B4-BE49-F238E27FC236}">
                <a16:creationId xmlns:a16="http://schemas.microsoft.com/office/drawing/2014/main" id="{169CBFF6-4E83-AD8F-14F6-7EFE455016E9}"/>
              </a:ext>
            </a:extLst>
          </p:cNvPr>
          <p:cNvSpPr/>
          <p:nvPr/>
        </p:nvSpPr>
        <p:spPr>
          <a:xfrm>
            <a:off x="8239967" y="2514600"/>
            <a:ext cx="1676400" cy="914400"/>
          </a:xfrm>
          <a:prstGeom prst="round2DiagRect">
            <a:avLst/>
          </a:prstGeom>
          <a:ln/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15240" dir="5400000" algn="tl" rotWithShape="0">
              <a:srgbClr val="000000">
                <a:alpha val="7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fr-CA" dirty="0"/>
              <a:t>Banques</a:t>
            </a:r>
          </a:p>
        </p:txBody>
      </p:sp>
    </p:spTree>
    <p:extLst>
      <p:ext uri="{BB962C8B-B14F-4D97-AF65-F5344CB8AC3E}">
        <p14:creationId xmlns:p14="http://schemas.microsoft.com/office/powerpoint/2010/main" val="515741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le d’ions">
  <a:themeElements>
    <a:clrScheme name="Salle d’ions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le d’ions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le d’ions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</TotalTime>
  <Words>66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Aptos</vt:lpstr>
      <vt:lpstr>Arial</vt:lpstr>
      <vt:lpstr>Century Gothic</vt:lpstr>
      <vt:lpstr>Wingdings 3</vt:lpstr>
      <vt:lpstr>Salle d’ions</vt:lpstr>
      <vt:lpstr>Présentation PowerPoint</vt:lpstr>
      <vt:lpstr>Questions hypothécaires</vt:lpstr>
      <vt:lpstr>Avantages du courtier</vt:lpstr>
      <vt:lpstr>Processus hypothécaire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Colette</cp:lastModifiedBy>
  <cp:revision>3</cp:revision>
  <dcterms:created xsi:type="dcterms:W3CDTF">2025-03-27T01:17:33Z</dcterms:created>
  <dcterms:modified xsi:type="dcterms:W3CDTF">2025-03-29T18:51:17Z</dcterms:modified>
</cp:coreProperties>
</file>