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7"/>
  </p:notesMasterIdLst>
  <p:sldIdLst>
    <p:sldId id="257" r:id="rId2"/>
    <p:sldId id="265" r:id="rId3"/>
    <p:sldId id="266" r:id="rId4"/>
    <p:sldId id="259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5697F-3294-476A-8973-B721C7B00EF7}" type="datetimeFigureOut">
              <a:rPr lang="fr-CA" smtClean="0"/>
              <a:t>28-02-20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7EB58-1943-446C-B8BA-CEE1917C94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1429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2CF10-BE10-46A0-9DBD-80CEB392A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620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2CF10-BE10-46A0-9DBD-80CEB392A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874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2CF10-BE10-46A0-9DBD-80CEB392A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077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2CF10-BE10-46A0-9DBD-80CEB392A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04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2CF10-BE10-46A0-9DBD-80CEB392A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54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39335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007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1632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A6B72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A6B72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CDCE4-CCE5-4CBC-94AB-DB4A0AF3D76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A6B727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A6B727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4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0683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59369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2642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88538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82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23945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8246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156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BCB7587-8909-4D9C-9B91-9168D413BDF7}" type="slidenum">
              <a:rPr lang="en-US" alt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67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8A566188-DA61-435D-B7D6-F237748F15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9CDD208-D64E-4053-BB7E-A9CF89D127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95467" y="863364"/>
            <a:ext cx="6657476" cy="5126124"/>
          </a:xfrm>
        </p:spPr>
        <p:txBody>
          <a:bodyPr anchor="ctr">
            <a:normAutofit/>
          </a:bodyPr>
          <a:lstStyle/>
          <a:p>
            <a:pPr algn="r"/>
            <a:r>
              <a:rPr lang="fr-CA" sz="6600" dirty="0"/>
              <a:t>NOKO </a:t>
            </a:r>
            <a:r>
              <a:rPr lang="fr-CA" sz="6600" dirty="0" err="1"/>
              <a:t>SystÈmes</a:t>
            </a:r>
            <a:r>
              <a:rPr lang="fr-CA" sz="6600" dirty="0"/>
              <a:t> 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8352941" y="863364"/>
            <a:ext cx="3082986" cy="5120435"/>
          </a:xfrm>
        </p:spPr>
        <p:txBody>
          <a:bodyPr anchor="ctr">
            <a:normAutofit/>
          </a:bodyPr>
          <a:lstStyle/>
          <a:p>
            <a:pPr algn="l"/>
            <a:r>
              <a:rPr lang="fr-CA" sz="2000" dirty="0">
                <a:solidFill>
                  <a:srgbClr val="000000"/>
                </a:solidFill>
              </a:rPr>
              <a:t>Rapport trimestriel sur le développement technologique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93C2A17-5343-41E9-BE0B-BFA49AFA1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961243" y="2054826"/>
            <a:ext cx="0" cy="274320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98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Nouvelle gamme de produits</a:t>
            </a:r>
            <a:r>
              <a:rPr lang="en-US" dirty="0"/>
              <a:t>
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XJM-9000</a:t>
            </a:r>
          </a:p>
          <a:p>
            <a:pPr lvl="1"/>
            <a:r>
              <a:rPr lang="fr-CA" dirty="0"/>
              <a:t>Prêt à voler
Version kit cinéma
4 caméras HD</a:t>
            </a:r>
          </a:p>
          <a:p>
            <a:r>
              <a:rPr lang="fr-CA" dirty="0"/>
              <a:t>XJM-HL 4 Heavy-Lift</a:t>
            </a:r>
          </a:p>
          <a:p>
            <a:pPr lvl="1"/>
            <a:r>
              <a:rPr lang="fr-CA" dirty="0"/>
              <a:t>En cours de développement
Lève jusqu’à 22 kg
Technologie double-servo</a:t>
            </a:r>
          </a:p>
        </p:txBody>
      </p:sp>
    </p:spTree>
    <p:extLst>
      <p:ext uri="{BB962C8B-B14F-4D97-AF65-F5344CB8AC3E}">
        <p14:creationId xmlns:p14="http://schemas.microsoft.com/office/powerpoint/2010/main" val="4171363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XJM-9000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Progrès technologique</a:t>
            </a:r>
          </a:p>
          <a:p>
            <a:pPr lvl="1"/>
            <a:r>
              <a:rPr lang="fr-CA" dirty="0"/>
              <a:t>Phase 1 : Essais terminés</a:t>
            </a:r>
          </a:p>
          <a:p>
            <a:pPr lvl="2"/>
            <a:r>
              <a:rPr lang="fr-CA" dirty="0"/>
              <a:t>Évaluations initiales disponibles pour examen</a:t>
            </a:r>
          </a:p>
          <a:p>
            <a:pPr lvl="1"/>
            <a:r>
              <a:rPr lang="fr-CA" dirty="0"/>
              <a:t>Phase 2 : Essais d’endurance terminés
Phase 3 : Analyse du système en cours d’achèvement
Déploiement de la production dans les 90 jours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6411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XJM-HL 4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Progrès du développement </a:t>
            </a:r>
          </a:p>
          <a:p>
            <a:pPr lvl="1"/>
            <a:r>
              <a:rPr lang="fr-CA" dirty="0"/>
              <a:t>Phase finale des tests en cours </a:t>
            </a:r>
          </a:p>
          <a:p>
            <a:pPr lvl="2"/>
            <a:r>
              <a:rPr lang="fr-CA" dirty="0"/>
              <a:t>Tests logiciels terminés
Refonte de la version de verrouillage robotique terminée
Premiers essais en vol en cours </a:t>
            </a:r>
          </a:p>
          <a:p>
            <a:pPr lvl="1"/>
            <a:r>
              <a:rPr lang="fr-CA" dirty="0"/>
              <a:t>Examen du marché prévu en cours </a:t>
            </a:r>
          </a:p>
          <a:p>
            <a:pPr lvl="2"/>
            <a:r>
              <a:rPr lang="fr-CA" dirty="0"/>
              <a:t>Rapports à la fin du mois </a:t>
            </a:r>
          </a:p>
          <a:p>
            <a:pPr lvl="1"/>
            <a:r>
              <a:rPr lang="fr-CA" dirty="0"/>
              <a:t>Cycle d’examen du développement terminé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30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47ADF-B26E-4108-A001-D7D906463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Programme XJM-HL 4 </a:t>
            </a:r>
          </a:p>
        </p:txBody>
      </p:sp>
      <p:graphicFrame>
        <p:nvGraphicFramePr>
          <p:cNvPr id="4" name="Group 342">
            <a:extLst>
              <a:ext uri="{FF2B5EF4-FFF2-40B4-BE49-F238E27FC236}">
                <a16:creationId xmlns:a16="http://schemas.microsoft.com/office/drawing/2014/main" id="{ED5D4AA2-44EE-488B-98A1-93C04C21FA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117505"/>
              </p:ext>
            </p:extLst>
          </p:nvPr>
        </p:nvGraphicFramePr>
        <p:xfrm>
          <a:off x="1176336" y="2057400"/>
          <a:ext cx="9872664" cy="2438400"/>
        </p:xfrm>
        <a:graphic>
          <a:graphicData uri="http://schemas.openxmlformats.org/drawingml/2006/table">
            <a:tbl>
              <a:tblPr>
                <a:tableStyleId>{E269D01E-BC32-4049-B463-5C60D7B0CCD2}</a:tableStyleId>
              </a:tblPr>
              <a:tblGrid>
                <a:gridCol w="24681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8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u="none" strike="noStrike" cap="none" normalizeH="0" baseline="0" dirty="0">
                          <a:effectLst/>
                        </a:rPr>
                        <a:t>Test</a:t>
                      </a:r>
                      <a:endParaRPr kumimoji="0" lang="en-US" sz="2500" b="1" i="0" u="none" strike="noStrike" cap="none" normalizeH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anchor="ctr" horzOverflow="overflow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b="1" u="none" strike="noStrike" cap="none" normalizeH="0" baseline="0" noProof="0" dirty="0">
                          <a:effectLst/>
                        </a:rPr>
                        <a:t>Modèle de production</a:t>
                      </a:r>
                      <a:r>
                        <a:rPr kumimoji="0" lang="en-US" sz="2500" b="1" u="none" strike="noStrike" cap="none" normalizeH="0" baseline="0" dirty="0">
                          <a:effectLst/>
                        </a:rPr>
                        <a:t>  </a:t>
                      </a:r>
                      <a:endParaRPr kumimoji="0" lang="en-US" sz="2500" b="1" i="0" u="none" strike="noStrike" cap="none" normalizeH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b="1" u="none" strike="noStrike" cap="none" normalizeH="0" baseline="0" noProof="0" dirty="0">
                          <a:effectLst/>
                        </a:rPr>
                        <a:t>Vérification des normes </a:t>
                      </a:r>
                      <a:endParaRPr kumimoji="0" lang="fr-CA" sz="2500" b="1" i="0" u="none" strike="noStrike" cap="none" normalizeH="0" baseline="0" noProof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500" b="1" u="none" strike="noStrike" cap="none" normalizeH="0" baseline="0" dirty="0">
                          <a:effectLst/>
                        </a:rPr>
                        <a:t>Rapport G2 </a:t>
                      </a:r>
                      <a:endParaRPr kumimoji="0" lang="en-US" sz="2500" b="1" i="0" u="none" strike="noStrike" cap="none" normalizeH="0" baseline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u="none" strike="noStrike" cap="none" normalizeH="0" baseline="0" noProof="0" dirty="0">
                          <a:effectLst/>
                        </a:rPr>
                        <a:t>6 semaines</a:t>
                      </a:r>
                      <a:endParaRPr kumimoji="0" lang="fr-CA" sz="2500" b="0" i="0" u="none" strike="noStrike" cap="none" normalizeH="0" baseline="0" noProof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horzOverflow="overflow"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u="none" strike="noStrike" cap="none" normalizeH="0" baseline="0" noProof="0" dirty="0">
                          <a:effectLst/>
                        </a:rPr>
                        <a:t>2 semaines </a:t>
                      </a:r>
                      <a:endParaRPr kumimoji="0" lang="fr-CA" sz="2500" b="0" i="0" u="none" strike="noStrike" cap="none" normalizeH="0" baseline="0" noProof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u="none" strike="noStrike" cap="none" normalizeH="0" baseline="0" noProof="0" dirty="0">
                          <a:effectLst/>
                        </a:rPr>
                        <a:t>Dans les 30 prochains jours </a:t>
                      </a:r>
                      <a:endParaRPr kumimoji="0" lang="fr-CA" sz="2500" b="0" i="0" u="none" strike="noStrike" cap="none" normalizeH="0" baseline="0" noProof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500" u="none" strike="noStrike" cap="none" normalizeH="0" baseline="0" noProof="0" dirty="0">
                          <a:effectLst/>
                        </a:rPr>
                        <a:t>Terminé et déposé </a:t>
                      </a:r>
                      <a:endParaRPr kumimoji="0" lang="fr-CA" sz="2500" b="0" i="0" u="none" strike="noStrike" cap="none" normalizeH="0" baseline="0" noProof="0" dirty="0"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830" marR="112830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6620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7.4|4.4|4.4|3.9"/>
</p:tagLst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154</Words>
  <Application>Microsoft Office PowerPoint</Application>
  <PresentationFormat>Grand écran</PresentationFormat>
  <Paragraphs>33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Wingdings</vt:lpstr>
      <vt:lpstr>Base</vt:lpstr>
      <vt:lpstr>NOKO SystÈmes </vt:lpstr>
      <vt:lpstr>Nouvelle gamme de produits
</vt:lpstr>
      <vt:lpstr>XJM-9000</vt:lpstr>
      <vt:lpstr>XJM-HL 4</vt:lpstr>
      <vt:lpstr>Programme XJM-HL 4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Systems, Inc.</dc:title>
  <dc:creator>Votre Nom</dc:creator>
  <cp:lastModifiedBy>Votre Nom</cp:lastModifiedBy>
  <cp:revision>6</cp:revision>
  <dcterms:created xsi:type="dcterms:W3CDTF">2020-02-24T17:26:39Z</dcterms:created>
  <dcterms:modified xsi:type="dcterms:W3CDTF">2020-02-28T16:40:16Z</dcterms:modified>
</cp:coreProperties>
</file>