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4" autoAdjust="0"/>
    <p:restoredTop sz="94660"/>
  </p:normalViewPr>
  <p:slideViewPr>
    <p:cSldViewPr snapToGrid="0">
      <p:cViewPr varScale="1">
        <p:scale>
          <a:sx n="72" d="100"/>
          <a:sy n="72" d="100"/>
        </p:scale>
        <p:origin x="5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FE2DB8-EF02-4FC4-A1F7-5AD3BCF34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9BBAD78-EA95-4BC9-80CE-224CDE168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B00BF8-A091-425D-85A6-15B110A7D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81E5A8-4642-402D-AF29-9DDD76CAB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5DAEE1-55EE-45C1-8A77-BCDF772E4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9577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D00DF4-C5E3-4CA3-A1AD-1F67EF83E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AF5FC97-00F7-4DEA-8792-10A9613AC2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2B0269-90EB-4069-8F9B-BAA2784AB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6DEE5F-0609-47B1-80BD-4576D6A08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72565D-C010-4B8F-84F5-43E27C746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48075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405E896-F6DF-4FA4-998C-0E7E0FEFC6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5EC1D93-9BF8-41E9-8372-CF3EB062F4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2AC439-E83C-4102-9164-6FED57DEE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BA8EA-9584-4DD4-B25C-E4443BEB3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4AC22A-BD6D-4101-B40C-E886357BF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56338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22F21-C8C7-40AB-A176-8380A04F7A1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7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2822E9-F90C-4EF6-B8C9-153E70D88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A5AAA9-35EE-4B61-8BC1-0081E6C8E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1E049B-A9C1-4BB6-A79B-BAB22ED92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DE65AF-3864-4706-963C-B394A76CF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8ACB98-FC36-4369-8CC8-B257693B5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84416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928EEB-868D-4D39-B05F-610678152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AFEBF7-E098-4F20-9192-51B8EFEE6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7C72D8-91EF-414E-BDF4-E82E6480A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011280-FF84-44ED-866F-18267C039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C51BA8-463D-4FDA-8782-AEED254B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567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097E11-E788-4801-8AAA-A07518C72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2FA0E9-05E7-43D0-BB0E-D568AD9AC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93DCD4D-DCE8-48FC-B298-DD7134EB2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571F49B-BF7D-4178-90D6-37A06E9FC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1AC0AF-F55D-4614-B33A-7CE4584C0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7C5D5EF-9320-4616-8969-E044E17BA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8437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5D063E-319A-404B-8A0B-C700B1C33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72DE8F-9CA6-4E12-94E3-E723703D4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D823E06-3389-4241-9F97-97B594823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B441724-3646-4154-80D8-6C88CFEE76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D46355D-DDAF-48E6-A85A-8F00C2D3A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23C3F0F-F98C-48CF-A690-CE5C96ED1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DCDC873-3125-451F-97B2-F46A72D64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278756A-EE76-4E08-8ED9-1329E6E3D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937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AA7709-9452-4102-A8FA-D21FA8F91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206CE16-7BD3-4D3C-A14C-1E32A539B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0AFB3CD-4988-40EC-8301-F728F2807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7AA90E6-0310-4007-B85A-899DB2A72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262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5369CA1-48BE-4951-A7F4-88DDAE84F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E20211-3FDB-4846-A0DE-326A1EF62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23BDD9-B84D-4F6D-8341-EDEBD430F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26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5D75BA-5847-4F13-9E60-08071454A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76CA29-1727-41F7-A76B-7A3012E77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51BB03C-0571-42D6-8450-1888D44D5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23FA3FA-0C76-4DD0-BB86-D8F42E8C6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6FB89E3-61D4-47F6-A08C-630E07FC4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A7E6966-BF6F-41C9-BB3F-950466080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7065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973CFB-F280-4C48-9714-022B6EB49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7348C58-4350-40B7-B463-270F8A0C1B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7F3A3E-FDE0-499E-A703-59E63883DB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6BDC5CC-4DE8-4482-B52A-CB86E048A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291D4C7-D143-4BE2-8B54-4AD336251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04F18C3-382A-4B44-8862-01C351C01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8733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F276B53-A5D9-45DC-B5B9-A88F98D91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F66B9E-68A0-4FAC-8E2A-658A7B3E4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ACF2FC-CBB3-4327-BD84-CCC386C0E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D7249-0715-4669-995E-4E4A79076E5A}" type="datetimeFigureOut">
              <a:rPr lang="fr-CA" smtClean="0"/>
              <a:t>22-02-20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6D68EB-04EA-47BB-A4D7-38A6E2FFF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E1333B9-D75D-4456-B011-42B574D39D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07B9C-0D24-484B-A529-BA5081DB06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321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Notions de base sur l’investissement
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03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bonne approche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Facteurs à prendre en considération</a:t>
            </a:r>
          </a:p>
          <a:p>
            <a:pPr lvl="1"/>
            <a:r>
              <a:rPr lang="fr-CA" dirty="0"/>
              <a:t>Buts et objectifs</a:t>
            </a:r>
          </a:p>
          <a:p>
            <a:pPr lvl="1"/>
            <a:r>
              <a:rPr lang="fr-CA" dirty="0"/>
              <a:t>Actifs courants</a:t>
            </a:r>
          </a:p>
          <a:p>
            <a:pPr lvl="1"/>
            <a:r>
              <a:rPr lang="fr-CA" dirty="0"/>
              <a:t>Besoins et exigences</a:t>
            </a:r>
          </a:p>
          <a:p>
            <a:pPr lvl="1"/>
            <a:r>
              <a:rPr lang="fr-CA" dirty="0"/>
              <a:t>Stratégie et plan</a:t>
            </a:r>
            <a:r>
              <a:rPr lang="en-US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813623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Un fonds pour chacun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Fonds du marché monétaire
Fonds obligataires à court terme</a:t>
            </a:r>
          </a:p>
          <a:p>
            <a:r>
              <a:rPr lang="fr-CA" dirty="0"/>
              <a:t>Fonds obligataires à moyen terme
Fonds obligataires à long terme</a:t>
            </a:r>
          </a:p>
          <a:p>
            <a:r>
              <a:rPr lang="fr-CA" dirty="0"/>
              <a:t>Fonds de croissance
Fonds de croissance et de revenu</a:t>
            </a:r>
          </a:p>
          <a:p>
            <a:r>
              <a:rPr lang="fr-CA" dirty="0"/>
              <a:t>Fonds de croissance mondiale</a:t>
            </a:r>
            <a:r>
              <a:rPr lang="en-US" dirty="0"/>
              <a:t>
</a:t>
            </a:r>
          </a:p>
        </p:txBody>
      </p:sp>
    </p:spTree>
    <p:extLst>
      <p:ext uri="{BB962C8B-B14F-4D97-AF65-F5344CB8AC3E}">
        <p14:creationId xmlns:p14="http://schemas.microsoft.com/office/powerpoint/2010/main" val="4173231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de fonds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Quel revenu cet investissement pourrait-il procurer ?
Mon investissement est-il stable ?</a:t>
            </a:r>
          </a:p>
          <a:p>
            <a:r>
              <a:rPr lang="fr-CA" dirty="0"/>
              <a:t>Quel potentiel de croissance offre cet investissement ?</a:t>
            </a:r>
          </a:p>
        </p:txBody>
      </p:sp>
    </p:spTree>
    <p:extLst>
      <p:ext uri="{BB962C8B-B14F-4D97-AF65-F5344CB8AC3E}">
        <p14:creationId xmlns:p14="http://schemas.microsoft.com/office/powerpoint/2010/main" val="38422218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90</Words>
  <Application>Microsoft Office PowerPoint</Application>
  <PresentationFormat>Grand écran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Notions de base sur l’investissement
</vt:lpstr>
      <vt:lpstr>La bonne approche</vt:lpstr>
      <vt:lpstr>Un fonds pour chacun</vt:lpstr>
      <vt:lpstr>Questions de fonds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Approach to Investing</dc:title>
  <dc:creator>Votre Nom</dc:creator>
  <cp:lastModifiedBy>Votre Nom</cp:lastModifiedBy>
  <cp:revision>3</cp:revision>
  <dcterms:created xsi:type="dcterms:W3CDTF">2020-02-21T18:35:24Z</dcterms:created>
  <dcterms:modified xsi:type="dcterms:W3CDTF">2020-02-22T17:34:39Z</dcterms:modified>
</cp:coreProperties>
</file>