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4" autoAdjust="0"/>
    <p:restoredTop sz="94660"/>
  </p:normalViewPr>
  <p:slideViewPr>
    <p:cSldViewPr snapToGrid="0">
      <p:cViewPr varScale="1">
        <p:scale>
          <a:sx n="72" d="100"/>
          <a:sy n="72" d="100"/>
        </p:scale>
        <p:origin x="588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7FE2DB8-EF02-4FC4-A1F7-5AD3BCF3485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79BBAD78-EA95-4BC9-80CE-224CDE168E9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0B00BF8-A091-425D-85A6-15B110A7D8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A81E5A8-4642-402D-AF29-9DDD76CAB3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B5DAEE1-55EE-45C1-8A77-BCDF772E46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7957720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6D00DF4-C5E3-4CA3-A1AD-1F67EF83E8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3AF5FC97-00F7-4DEA-8792-10A9613AC2C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082B0269-90EB-4069-8F9B-BAA2784AB8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06DEE5F-0609-47B1-80BD-4576D6A088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6672565D-C010-4B8F-84F5-43E27C7467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4480754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1405E896-F6DF-4FA4-998C-0E7E0FEFC64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25EC1D93-9BF8-41E9-8372-CF3EB062F49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62AC439-E83C-4102-9164-6FED57DEE1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53BA8EA-9584-4DD4-B25C-E4443BEB38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434AC22A-BD6D-4101-B40C-E886357BFA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25633841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/>
        <p:txBody>
          <a:bodyPr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A22F21-C8C7-40AB-A176-8380A04F7A18}" type="slidenum">
              <a:rPr lang="en-US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0762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72822E9-F90C-4EF6-B8C9-153E70D8850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47A5AAA9-35EE-4B61-8BC1-0081E6C8E6A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71E049B-A9C1-4BB6-A79B-BAB22ED92B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9DE65AF-3864-4706-963C-B394A76CF8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6A8ACB98-FC36-4369-8CC8-B257693B53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0844169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5E928EEB-868D-4D39-B05F-610678152D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BCAFEBF7-E098-4F20-9192-51B8EFEE60D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07C72D8-91EF-414E-BDF4-E82E6480A8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2011280-FF84-44ED-866F-18267C0395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8C51BA8-463D-4FDA-8782-AEED254B39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9356735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8097E11-E788-4801-8AAA-A07518C722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E82FA0E9-05E7-43D0-BB0E-D568AD9AC64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693DCD4D-DCE8-48FC-B298-DD7134EB26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F571F49B-BF7D-4178-90D6-37A06E9FCE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9D1AC0AF-F55D-4614-B33A-7CE4584C0B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87C5D5EF-9320-4616-8969-E044E17BAC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1843751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F5D063E-319A-404B-8A0B-C700B1C33A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6372DE8F-9CA6-4E12-94E3-E723703D42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FD823E06-3389-4241-9F97-97B59482387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EB441724-3646-4154-80D8-6C88CFEE76C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CD46355D-DDAF-48E6-A85A-8F00C2D3A9A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B23C3F0F-F98C-48CF-A690-CE5C96ED13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6DCDC873-3125-451F-97B2-F46A72D648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1278756A-EE76-4E08-8ED9-1329E6E3D1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8293713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BAA7709-9452-4102-A8FA-D21FA8F918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B206CE16-7BD3-4D3C-A14C-1E32A539BD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D0AFB3CD-4988-40EC-8301-F728F28070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47AA90E6-0310-4007-B85A-899DB2A72C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226217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55369CA1-48BE-4951-A7F4-88DDAE84F8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70E20211-3FDB-4846-A0DE-326A1EF621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F723BDD9-B84D-4F6D-8341-EDEBD430FB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4262622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95D75BA-5847-4F13-9E60-08071454A6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F76CA29-1727-41F7-A76B-7A3012E771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A51BB03C-0571-42D6-8450-1888D44D55A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923FA3FA-0C76-4DD0-BB86-D8F42E8C68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66FB89E3-61D4-47F6-A08C-630E07FC40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6A7E6966-BF6F-41C9-BB3F-9504660809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22706578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1973CFB-F280-4C48-9714-022B6EB497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A7348C58-4350-40B7-B463-270F8A0C1B2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7C7F3A3E-FDE0-499E-A703-59E63883DB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B6BDC5CC-4DE8-4482-B52A-CB86E048A5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6291D4C7-D143-4BE2-8B54-4AD3362517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B04F18C3-382A-4B44-8862-01C351C01A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13873324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DF276B53-A5D9-45DC-B5B9-A88F98D919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fr-CA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DCF66B9E-68A0-4FAC-8E2A-658A7B3E4F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fr-CA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3ACF2FC-CBB3-4327-BD84-CCC386C0E9F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2D7249-0715-4669-995E-4E4A79076E5A}" type="datetimeFigureOut">
              <a:rPr lang="fr-CA" smtClean="0"/>
              <a:t>22-02-20</a:t>
            </a:fld>
            <a:endParaRPr lang="fr-CA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A56D68EB-04EA-47BB-A4D7-38A6E2FFF17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DE1333B9-D75D-4456-B011-42B574D39DF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807B9C-0D24-484B-A529-BA5081DB06CA}" type="slidenum">
              <a:rPr lang="fr-CA" smtClean="0"/>
              <a:t>‹N°›</a:t>
            </a:fld>
            <a:endParaRPr lang="fr-CA"/>
          </a:p>
        </p:txBody>
      </p:sp>
    </p:spTree>
    <p:extLst>
      <p:ext uri="{BB962C8B-B14F-4D97-AF65-F5344CB8AC3E}">
        <p14:creationId xmlns:p14="http://schemas.microsoft.com/office/powerpoint/2010/main" val="38832196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fr-CA" dirty="0"/>
              <a:t>Notions de base sur l’investissement
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77034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La bonne approche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fr-CA" dirty="0"/>
              <a:t>Facteurs à prendre en considération</a:t>
            </a:r>
          </a:p>
          <a:p>
            <a:pPr lvl="1"/>
            <a:r>
              <a:rPr lang="fr-CA" dirty="0"/>
              <a:t>Buts et objectifs</a:t>
            </a:r>
          </a:p>
          <a:p>
            <a:pPr lvl="1"/>
            <a:r>
              <a:rPr lang="fr-CA" dirty="0"/>
              <a:t>Actifs courants</a:t>
            </a:r>
          </a:p>
          <a:p>
            <a:pPr lvl="1"/>
            <a:r>
              <a:rPr lang="fr-CA" dirty="0"/>
              <a:t>Besoins et exigences</a:t>
            </a:r>
          </a:p>
          <a:p>
            <a:pPr lvl="1"/>
            <a:r>
              <a:rPr lang="fr-CA" dirty="0"/>
              <a:t>Stratégie et plan</a:t>
            </a:r>
            <a:r>
              <a:rPr lang="en-US" dirty="0"/>
              <a:t>s</a:t>
            </a:r>
          </a:p>
        </p:txBody>
      </p:sp>
    </p:spTree>
    <p:extLst>
      <p:ext uri="{BB962C8B-B14F-4D97-AF65-F5344CB8AC3E}">
        <p14:creationId xmlns:p14="http://schemas.microsoft.com/office/powerpoint/2010/main" val="38136238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Un fonds pour chacun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fr-CA" dirty="0"/>
              <a:t>Fonds du marché monétaire
Fonds obligataires à court terme</a:t>
            </a:r>
          </a:p>
          <a:p>
            <a:r>
              <a:rPr lang="fr-CA" dirty="0"/>
              <a:t>Fonds obligataires à moyen terme
Fonds obligataires à long terme</a:t>
            </a:r>
          </a:p>
          <a:p>
            <a:r>
              <a:rPr lang="fr-CA" dirty="0"/>
              <a:t>Fonds de croissance
Fonds de croissance et de revenu</a:t>
            </a:r>
          </a:p>
          <a:p>
            <a:r>
              <a:rPr lang="fr-CA" dirty="0"/>
              <a:t>Fonds de croissance mondiale</a:t>
            </a:r>
            <a:r>
              <a:rPr lang="en-US" dirty="0"/>
              <a:t>
</a:t>
            </a:r>
          </a:p>
        </p:txBody>
      </p:sp>
    </p:spTree>
    <p:extLst>
      <p:ext uri="{BB962C8B-B14F-4D97-AF65-F5344CB8AC3E}">
        <p14:creationId xmlns:p14="http://schemas.microsoft.com/office/powerpoint/2010/main" val="41732312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Questions de fonds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fr-CA" dirty="0"/>
              <a:t>Quel revenu cet investissement pourrait-il procurer ?
Mon investissement est-il stable ?</a:t>
            </a:r>
          </a:p>
          <a:p>
            <a:r>
              <a:rPr lang="fr-CA" dirty="0"/>
              <a:t>Quel potentiel de croissance offre cet investissement ?</a:t>
            </a:r>
          </a:p>
        </p:txBody>
      </p:sp>
    </p:spTree>
    <p:extLst>
      <p:ext uri="{BB962C8B-B14F-4D97-AF65-F5344CB8AC3E}">
        <p14:creationId xmlns:p14="http://schemas.microsoft.com/office/powerpoint/2010/main" val="384222188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</TotalTime>
  <Words>90</Words>
  <Application>Microsoft Office PowerPoint</Application>
  <PresentationFormat>Grand écran</PresentationFormat>
  <Paragraphs>15</Paragraphs>
  <Slides>4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Thème Office</vt:lpstr>
      <vt:lpstr>Notions de base sur l’investissement
</vt:lpstr>
      <vt:lpstr>La bonne approche</vt:lpstr>
      <vt:lpstr>Un fonds pour chacun</vt:lpstr>
      <vt:lpstr>Questions de fonds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Basic Approach to Investing</dc:title>
  <dc:creator>Votre Nom</dc:creator>
  <cp:lastModifiedBy>Votre Nom</cp:lastModifiedBy>
  <cp:revision>3</cp:revision>
  <dcterms:created xsi:type="dcterms:W3CDTF">2020-02-21T18:35:24Z</dcterms:created>
  <dcterms:modified xsi:type="dcterms:W3CDTF">2020-02-22T17:34:39Z</dcterms:modified>
</cp:coreProperties>
</file>

<file path=docProps/thumbnail.jpeg>
</file>