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7_DFF9EE02.xml" ContentType="application/vnd.ms-powerpoint.comments+xml"/>
  <Override PartName="/ppt/comments/modernComment_108_499831EB.xml" ContentType="application/vnd.ms-powerpoint.comments+xml"/>
  <Override PartName="/ppt/comments/modernComment_109_2269EA72.xml" ContentType="application/vnd.ms-powerpoint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DA3EBE-BF0E-7B13-8894-046BA13638D9}" name="Pierre-Luc Gauthier" initials="PL" userId="Pierre-Luc Gauthi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 sz="2100" b="1" dirty="0"/>
              <a:t>Ventes annuelles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Ventes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1er trim</c:v>
                </c:pt>
                <c:pt idx="1">
                  <c:v>2e trim</c:v>
                </c:pt>
                <c:pt idx="2">
                  <c:v>3e trim</c:v>
                </c:pt>
                <c:pt idx="3">
                  <c:v>4e trim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37</c:v>
                </c:pt>
                <c:pt idx="1">
                  <c:v>29</c:v>
                </c:pt>
                <c:pt idx="2">
                  <c:v>36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FC-4D32-A1E4-DCE411382A43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Dépenses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1er trim</c:v>
                </c:pt>
                <c:pt idx="1">
                  <c:v>2e trim</c:v>
                </c:pt>
                <c:pt idx="2">
                  <c:v>3e trim</c:v>
                </c:pt>
                <c:pt idx="3">
                  <c:v>4e trim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41</c:v>
                </c:pt>
                <c:pt idx="1">
                  <c:v>28</c:v>
                </c:pt>
                <c:pt idx="2">
                  <c:v>24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FC-4D32-A1E4-DCE411382A43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Marge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Feuil1!$A$2:$A$5</c:f>
              <c:strCache>
                <c:ptCount val="4"/>
                <c:pt idx="0">
                  <c:v>1er trim</c:v>
                </c:pt>
                <c:pt idx="1">
                  <c:v>2e trim</c:v>
                </c:pt>
                <c:pt idx="2">
                  <c:v>3e trim</c:v>
                </c:pt>
                <c:pt idx="3">
                  <c:v>4e trim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-2</c:v>
                </c:pt>
                <c:pt idx="1">
                  <c:v>1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2FC-4D32-A1E4-DCE411382A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37131999"/>
        <c:axId val="1314472143"/>
      </c:barChart>
      <c:catAx>
        <c:axId val="1237131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14472143"/>
        <c:crosses val="autoZero"/>
        <c:auto val="1"/>
        <c:lblAlgn val="ctr"/>
        <c:lblOffset val="100"/>
        <c:noMultiLvlLbl val="0"/>
      </c:catAx>
      <c:valAx>
        <c:axId val="1314472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37131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7_DFF9EE0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6C1CBA6-67D0-44D0-BE71-BD6322284CE6}" authorId="{A7DA3EBE-BF0E-7B13-8894-046BA13638D9}" created="2025-04-24T22:43:44.76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57698562" sldId="263"/>
      <ac:spMk id="4" creationId="{84703983-39AC-87D2-5141-5AA83C7284AB}"/>
    </ac:deMkLst>
    <p188:pos x="2082800" y="0"/>
    <p188:txBody>
      <a:bodyPr/>
      <a:lstStyle/>
      <a:p>
        <a:r>
          <a:rPr lang="fr-CA"/>
          <a:t>Devriez-vous faire référence aux projets d’expansion?</a:t>
        </a:r>
      </a:p>
    </p188:txBody>
  </p188:cm>
</p188:cmLst>
</file>

<file path=ppt/comments/modernComment_108_499831E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CB71516-2D94-4913-B288-E950AE2FF3AB}" authorId="{A7DA3EBE-BF0E-7B13-8894-046BA13638D9}" created="2025-04-24T22:45:18.764">
    <pc:sldMkLst xmlns:pc="http://schemas.microsoft.com/office/powerpoint/2013/main/command">
      <pc:docMk/>
      <pc:sldMk cId="1234711019" sldId="264"/>
    </pc:sldMkLst>
    <p188:pos x="9604375" y="1527175"/>
    <p188:txBody>
      <a:bodyPr/>
      <a:lstStyle/>
      <a:p>
        <a:r>
          <a:rPr lang="fr-CA"/>
          <a:t>Je vous donnerai les données des ventes directes</a:t>
        </a:r>
      </a:p>
    </p188:txBody>
  </p188:cm>
</p188:cmLst>
</file>

<file path=ppt/comments/modernComment_109_2269EA7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E53AA04-C380-4532-973D-72F03476849D}" authorId="{A7DA3EBE-BF0E-7B13-8894-046BA13638D9}" created="2025-04-24T22:46:22.134">
    <pc:sldMkLst xmlns:pc="http://schemas.microsoft.com/office/powerpoint/2013/main/command">
      <pc:docMk/>
      <pc:sldMk cId="577366642" sldId="265"/>
    </pc:sldMkLst>
    <p188:pos x="3787775" y="4298950"/>
    <p188:txBody>
      <a:bodyPr/>
      <a:lstStyle/>
      <a:p>
        <a:r>
          <a:rPr lang="fr-CA"/>
          <a:t>Vérifiez avec Naomi, ces chiffres ont changé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978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mb/>
  </p:transition>
  <p:extLst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18672323"/>
      </p:ext>
    </p:extLst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001707"/>
      </p:ext>
    </p:extLst>
  </p:cSld>
  <p:clrMapOvr>
    <a:masterClrMapping/>
  </p:clrMapOvr>
  <p:transition spd="slow">
    <p:comb/>
  </p:transition>
  <p:extLst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7341647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96618"/>
      </p:ext>
    </p:extLst>
  </p:cSld>
  <p:clrMapOvr>
    <a:masterClrMapping/>
  </p:clrMapOvr>
  <p:transition spd="slow">
    <p:comb/>
  </p:transition>
  <p:extLst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0274701"/>
      </p:ext>
    </p:extLst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>
            <a:lvl1pPr>
              <a:buSzPct val="100000"/>
              <a:defRPr/>
            </a:lvl1pPr>
            <a:lvl3pPr marL="283464" indent="-283464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4357805"/>
      </p:ext>
    </p:extLst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6858553"/>
      </p:ext>
    </p:extLst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60122219"/>
      </p:ext>
    </p:extLst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46634134"/>
      </p:ext>
    </p:extLst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87016507"/>
      </p:ext>
    </p:extLst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1773FE8-1ABB-4B80-88B0-A7DF49C5686E}" type="datetimeFigureOut">
              <a:rPr lang="fr-CA" smtClean="0"/>
              <a:t>24/04/25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CDAC8553-829F-44ED-9DD8-38E3DCD0A4B4}" type="slidenum">
              <a:rPr lang="fr-CA" smtClean="0"/>
              <a:t>‹N°›</a:t>
            </a:fld>
            <a:endParaRPr lang="fr-CA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13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mb/>
  </p:transition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ClrTx/>
        <a:buSzPct val="110000"/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7_DFF9EE0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8_499831EB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microsoft.com/office/2018/10/relationships/comments" Target="../comments/modernComment_109_2269EA7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465DB-6E6E-6324-734A-5068E53A5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452DD9-7AB4-73DE-676F-B6BA11D32C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Fabrique</a:t>
            </a:r>
            <a:br>
              <a:rPr lang="fr-CA" dirty="0"/>
            </a:br>
            <a:r>
              <a:rPr lang="fr-CA" dirty="0"/>
              <a:t>BELZILE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0BCE270-E3DE-E1BF-66C0-7E16CB758A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Rapport trimestriel</a:t>
            </a:r>
          </a:p>
        </p:txBody>
      </p:sp>
    </p:spTree>
    <p:extLst>
      <p:ext uri="{BB962C8B-B14F-4D97-AF65-F5344CB8AC3E}">
        <p14:creationId xmlns:p14="http://schemas.microsoft.com/office/powerpoint/2010/main" val="374514725"/>
      </p:ext>
    </p:extLst>
  </p:cSld>
  <p:clrMapOvr>
    <a:masterClrMapping/>
  </p:clrMapOvr>
  <p:transition spd="slow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E056C2-3E0D-D451-D07F-0523CC7B3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8C437-4537-3EB0-21A5-8052BA3BA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Fabrication et distribution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ADD448-C3C9-FE04-A87A-DAB050B421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Installations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703983-39AC-87D2-5141-5AA83C7284A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/>
              <a:t>Secteur 1</a:t>
            </a:r>
          </a:p>
          <a:p>
            <a:pPr lvl="1"/>
            <a:r>
              <a:rPr lang="fr-CA" dirty="0"/>
              <a:t>Montréal</a:t>
            </a:r>
          </a:p>
          <a:p>
            <a:pPr lvl="1"/>
            <a:r>
              <a:rPr lang="fr-CA" dirty="0"/>
              <a:t>Sherbrooke</a:t>
            </a:r>
          </a:p>
          <a:p>
            <a:pPr lvl="1"/>
            <a:r>
              <a:rPr lang="fr-CA" dirty="0"/>
              <a:t>Québec</a:t>
            </a:r>
          </a:p>
          <a:p>
            <a:pPr lvl="1"/>
            <a:r>
              <a:rPr lang="fr-CA" dirty="0"/>
              <a:t>Shawinigan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AC71B2B-C3C4-8D0D-26CF-1FB4A9F58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A" dirty="0"/>
              <a:t>Centre de distribution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BC5A73-30B3-D337-9118-F01F6A4958C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fr-CA" dirty="0"/>
              <a:t>Secteur 2</a:t>
            </a:r>
          </a:p>
          <a:p>
            <a:pPr lvl="1">
              <a:lnSpc>
                <a:spcPct val="120000"/>
              </a:lnSpc>
            </a:pPr>
            <a:r>
              <a:rPr lang="fr-CA" dirty="0"/>
              <a:t>St-Bruno</a:t>
            </a:r>
          </a:p>
          <a:p>
            <a:pPr lvl="1">
              <a:lnSpc>
                <a:spcPct val="120000"/>
              </a:lnSpc>
            </a:pPr>
            <a:r>
              <a:rPr lang="fr-CA" dirty="0"/>
              <a:t>Lévis</a:t>
            </a:r>
          </a:p>
          <a:p>
            <a:pPr lvl="1">
              <a:lnSpc>
                <a:spcPct val="120000"/>
              </a:lnSpc>
            </a:pPr>
            <a:r>
              <a:rPr lang="fr-CA" dirty="0"/>
              <a:t>Rivière-du-Loup</a:t>
            </a:r>
          </a:p>
          <a:p>
            <a:pPr lvl="1">
              <a:lnSpc>
                <a:spcPct val="120000"/>
              </a:lnSpc>
            </a:pPr>
            <a:r>
              <a:rPr lang="fr-CA" dirty="0"/>
              <a:t>Gatineau</a:t>
            </a:r>
          </a:p>
        </p:txBody>
      </p:sp>
    </p:spTree>
    <p:extLst>
      <p:ext uri="{BB962C8B-B14F-4D97-AF65-F5344CB8AC3E}">
        <p14:creationId xmlns:p14="http://schemas.microsoft.com/office/powerpoint/2010/main" val="3757698562"/>
      </p:ext>
    </p:extLst>
  </p:cSld>
  <p:clrMapOvr>
    <a:masterClrMapping/>
  </p:clrMapOvr>
  <p:transition spd="slow">
    <p:comb/>
  </p:transition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18E5F-59AD-93F7-5CAA-0B3224E54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90FED37A-E861-FA0E-9BA7-B9ED2A39F3A9}"/>
              </a:ext>
            </a:extLst>
          </p:cNvPr>
          <p:cNvSpPr/>
          <p:nvPr/>
        </p:nvSpPr>
        <p:spPr>
          <a:xfrm>
            <a:off x="6851763" y="1952738"/>
            <a:ext cx="1800000" cy="180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Usine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5A2DFCE-91BE-A31E-1A52-635986025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Distribution</a:t>
            </a:r>
          </a:p>
        </p:txBody>
      </p:sp>
      <p:sp>
        <p:nvSpPr>
          <p:cNvPr id="5" name="Losange 4">
            <a:extLst>
              <a:ext uri="{FF2B5EF4-FFF2-40B4-BE49-F238E27FC236}">
                <a16:creationId xmlns:a16="http://schemas.microsoft.com/office/drawing/2014/main" id="{08C544FC-3D63-FC6D-7B6F-E25A149CBA1B}"/>
              </a:ext>
            </a:extLst>
          </p:cNvPr>
          <p:cNvSpPr/>
          <p:nvPr/>
        </p:nvSpPr>
        <p:spPr>
          <a:xfrm>
            <a:off x="3939600" y="3537475"/>
            <a:ext cx="2484000" cy="23040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Centres de distribution</a:t>
            </a:r>
          </a:p>
        </p:txBody>
      </p:sp>
      <p:sp>
        <p:nvSpPr>
          <p:cNvPr id="6" name="Losange 5">
            <a:extLst>
              <a:ext uri="{FF2B5EF4-FFF2-40B4-BE49-F238E27FC236}">
                <a16:creationId xmlns:a16="http://schemas.microsoft.com/office/drawing/2014/main" id="{57C75D2D-6BC1-EC6A-BFFE-9BD8FF8B7BD5}"/>
              </a:ext>
            </a:extLst>
          </p:cNvPr>
          <p:cNvSpPr/>
          <p:nvPr/>
        </p:nvSpPr>
        <p:spPr>
          <a:xfrm>
            <a:off x="9079926" y="3537475"/>
            <a:ext cx="2484000" cy="23040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Ventes</a:t>
            </a: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228600">
                    <a:srgbClr val="DCB6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228600">
                    <a:srgbClr val="DCB6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fr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finales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6288E4E-59A6-43D9-B1E5-8B3DE9D56838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6423600" y="4689475"/>
            <a:ext cx="2656326" cy="0"/>
          </a:xfrm>
          <a:prstGeom prst="line">
            <a:avLst/>
          </a:prstGeom>
          <a:ln w="38100" cap="flat" cmpd="sng" algn="ctr">
            <a:solidFill>
              <a:schemeClr val="accent2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711019"/>
      </p:ext>
    </p:extLst>
  </p:cSld>
  <p:clrMapOvr>
    <a:masterClrMapping/>
  </p:clrMapOvr>
  <p:transition spd="slow">
    <p:comb/>
  </p:transition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CDA5D-7F5E-C315-9445-045A8F721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B1F1B2-F06C-1694-C7F2-472010FB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4400" dirty="0"/>
              <a:t>Rapport </a:t>
            </a:r>
            <a:br>
              <a:rPr lang="fr-CA" sz="4400" dirty="0"/>
            </a:br>
            <a:r>
              <a:rPr lang="fr-CA" sz="4400" dirty="0"/>
              <a:t>des ventes trimestrielles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B189C3C7-B9EA-8ED3-BA80-35E2DC950D7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81600" y="568325"/>
          <a:ext cx="6248400" cy="565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7366642"/>
      </p:ext>
    </p:extLst>
  </p:cSld>
  <p:clrMapOvr>
    <a:masterClrMapping/>
  </p:clrMapOvr>
  <p:transition spd="slow">
    <p:comb/>
  </p:transition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3D9FF-FE12-5F68-033C-3EABE8AE8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8BA120-429F-AEF8-4342-07D7AA6C7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Technologie</a:t>
            </a:r>
            <a:br>
              <a:rPr lang="fr-CA" dirty="0"/>
            </a:br>
            <a:r>
              <a:rPr lang="fr-CA" dirty="0"/>
              <a:t>de pointe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775B69-A36B-87D5-70D5-BCE781A57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L’intelligence artificielle consolide </a:t>
            </a:r>
            <a:br>
              <a:rPr lang="fr-FR" dirty="0"/>
            </a:br>
            <a:r>
              <a:rPr lang="fr-FR" dirty="0"/>
              <a:t>le développement technologique </a:t>
            </a:r>
            <a:br>
              <a:rPr lang="fr-FR" dirty="0"/>
            </a:br>
            <a:r>
              <a:rPr lang="fr-FR" dirty="0"/>
              <a:t>de toutes les gammes de produits </a:t>
            </a:r>
            <a:endParaRPr lang="fr-CA" dirty="0"/>
          </a:p>
        </p:txBody>
      </p:sp>
      <p:pic>
        <p:nvPicPr>
          <p:cNvPr id="5" name="Content Placeholder 2" descr="Une image contenant capture d’écran, art, bleu, léger&#10;&#10;Le contenu généré par l’IA peut être incorrect.">
            <a:extLst>
              <a:ext uri="{FF2B5EF4-FFF2-40B4-BE49-F238E27FC236}">
                <a16:creationId xmlns:a16="http://schemas.microsoft.com/office/drawing/2014/main" id="{43F0F877-1241-D085-43A8-E5B5BFDAB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371" y="1292687"/>
            <a:ext cx="6242858" cy="4164676"/>
          </a:xfrm>
          <a:prstGeom prst="rect">
            <a:avLst/>
          </a:prstGeom>
          <a:ln w="5715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660171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Titre">
  <a:themeElements>
    <a:clrScheme name="Titr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Titres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Titr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 Titre" id="{AFA4434E-34B2-42FA-852E-63B2F867F00B}" vid="{E7D54E2F-AAF5-4606-946B-CA8FC4C459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57</Words>
  <Application>Microsoft Office PowerPoint</Application>
  <PresentationFormat>Grand écran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Century Schoolbook</vt:lpstr>
      <vt:lpstr>Corbel</vt:lpstr>
      <vt:lpstr>Times New Roman</vt:lpstr>
      <vt:lpstr>Thème Titre</vt:lpstr>
      <vt:lpstr>Fabrique BELZILE</vt:lpstr>
      <vt:lpstr>Fabrication et distribution</vt:lpstr>
      <vt:lpstr>Distribution</vt:lpstr>
      <vt:lpstr>Rapport  des ventes trimestrielles</vt:lpstr>
      <vt:lpstr>Technologie de pointe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Pierre-Luc Gauthier</cp:lastModifiedBy>
  <cp:revision>2</cp:revision>
  <dcterms:created xsi:type="dcterms:W3CDTF">2025-04-24T22:39:08Z</dcterms:created>
  <dcterms:modified xsi:type="dcterms:W3CDTF">2025-04-24T23:18:37Z</dcterms:modified>
</cp:coreProperties>
</file>