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‹N°›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9440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735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255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‹N°›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79108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634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‹N°›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5680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63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38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333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19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96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575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210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8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5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667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348-FAAC-43BF-8AE0-0ABF202951C7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A3621-31C6-45B9-91C0-01C353FC950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340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91B5348-FAAC-43BF-8AE0-0ABF202951C7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D8A3621-31C6-45B9-91C0-01C353FC950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5687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77469-298E-4DCE-97AD-DC2810B506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Lasalle Inc.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7A705F-9551-4051-B0A0-826BC3CCFA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sz="2000"/>
              <a:t>Consultance en affaires et cybersécurité</a:t>
            </a:r>
            <a:endParaRPr lang="fr-CA" sz="2000" dirty="0"/>
          </a:p>
        </p:txBody>
      </p:sp>
    </p:spTree>
    <p:extLst>
      <p:ext uri="{BB962C8B-B14F-4D97-AF65-F5344CB8AC3E}">
        <p14:creationId xmlns:p14="http://schemas.microsoft.com/office/powerpoint/2010/main" val="3133959287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TM02900771[[fn=Slice]]</Template>
  <TotalTime>79</TotalTime>
  <Words>8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Century Gothic</vt:lpstr>
      <vt:lpstr>Wingdings 3</vt:lpstr>
      <vt:lpstr>Slice</vt:lpstr>
      <vt:lpstr>Lasalle Inc.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Your Name</dc:creator>
  <cp:lastModifiedBy>Isabelle Goulet</cp:lastModifiedBy>
  <cp:revision>8</cp:revision>
  <dcterms:created xsi:type="dcterms:W3CDTF">2018-07-31T17:48:18Z</dcterms:created>
  <dcterms:modified xsi:type="dcterms:W3CDTF">2020-03-17T22:10:36Z</dcterms:modified>
</cp:coreProperties>
</file>