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8"/>
  </p:notesMasterIdLst>
  <p:sldIdLst>
    <p:sldId id="256" r:id="rId2"/>
    <p:sldId id="264" r:id="rId3"/>
    <p:sldId id="263" r:id="rId4"/>
    <p:sldId id="257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12" autoAdjust="0"/>
  </p:normalViewPr>
  <p:slideViewPr>
    <p:cSldViewPr snapToGrid="0">
      <p:cViewPr varScale="1">
        <p:scale>
          <a:sx n="114" d="100"/>
          <a:sy n="114" d="100"/>
        </p:scale>
        <p:origin x="811" y="101"/>
      </p:cViewPr>
      <p:guideLst/>
    </p:cSldViewPr>
  </p:slideViewPr>
  <p:outlineViewPr>
    <p:cViewPr>
      <p:scale>
        <a:sx n="33" d="100"/>
        <a:sy n="33" d="100"/>
      </p:scale>
      <p:origin x="0" y="-2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2" d="100"/>
        <a:sy n="9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46658-8D13-4E12-9133-89934239AECF}" type="datetimeFigureOut">
              <a:rPr lang="fr-CA" smtClean="0"/>
              <a:t>2025-05-26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95AA1-2980-4947-B6C9-E4D28E6BE9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4667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3138294-E9E6-46CF-BF82-8F968EA9E9FA}" type="datetime1">
              <a:rPr lang="fr-CA" smtClean="0"/>
              <a:t>2025-05-26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fr-CA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68136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52A-0FC8-458B-A782-EB8485627B06}" type="datetime1">
              <a:rPr lang="fr-CA" smtClean="0"/>
              <a:t>2025-05-26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5667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6377-684E-43D6-9B30-E9AB3AA43754}" type="datetime1">
              <a:rPr lang="fr-CA" smtClean="0"/>
              <a:t>2025-05-26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6665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CF5F-6997-4EA0-9E89-5DF589D1BBDD}" type="datetime1">
              <a:rPr lang="fr-CA" smtClean="0"/>
              <a:t>2025-05-26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1220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ED06-9BB8-42D8-B202-A8603C3CC5B7}" type="datetime1">
              <a:rPr lang="fr-CA" smtClean="0"/>
              <a:t>2025-05-26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71206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EE8D-FD6B-4A26-8929-1398D6E7DB71}" type="datetime1">
              <a:rPr lang="fr-CA" smtClean="0"/>
              <a:t>2025-05-26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1312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E93F-B4A5-4CE5-B981-7C3C1B195F35}" type="datetime1">
              <a:rPr lang="fr-CA" smtClean="0"/>
              <a:t>2025-05-26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60592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5EC5-0A75-43EB-A87B-1880E7D4C57C}" type="datetime1">
              <a:rPr lang="fr-CA" smtClean="0"/>
              <a:t>2025-05-26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53665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FA47-D1DB-4F3D-9C0D-A0BA5A077BBB}" type="datetime1">
              <a:rPr lang="fr-CA" smtClean="0"/>
              <a:t>2025-05-26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2434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D8F4-CD18-4C4A-9AC3-DA49CD4EA6AD}" type="datetime1">
              <a:rPr lang="fr-CA" smtClean="0"/>
              <a:t>2025-05-26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715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FE50-F108-4D14-910F-7449C06C4176}" type="datetime1">
              <a:rPr lang="fr-CA" smtClean="0"/>
              <a:t>2025-05-26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555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BBD4-AAF4-4898-9612-8F92A87CC957}" type="datetime1">
              <a:rPr lang="fr-CA" smtClean="0"/>
              <a:t>2025-05-26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6289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FDDA7-A6DA-4483-B4DA-1FD78B098D31}" type="datetime1">
              <a:rPr lang="fr-CA" smtClean="0"/>
              <a:t>2025-05-26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9993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804E-950F-4D3D-97C7-78B3233D8FF3}" type="datetime1">
              <a:rPr lang="fr-CA" smtClean="0"/>
              <a:t>2025-05-26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6277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AE6D-C93F-460C-A0E7-2699DC403214}" type="datetime1">
              <a:rPr lang="fr-CA" smtClean="0"/>
              <a:t>2025-05-26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60733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91544-ADFD-4CEB-80FA-A2AF5A91A3FF}" type="datetime1">
              <a:rPr lang="fr-CA" smtClean="0"/>
              <a:t>2025-05-26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2569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34CA-4D74-48E4-84E1-88AA249A2648}" type="datetime1">
              <a:rPr lang="fr-CA" smtClean="0"/>
              <a:t>2025-05-26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76444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C54659B-AE21-4DF9-BC95-5D37AD2E8040}" type="datetime1">
              <a:rPr lang="fr-CA" smtClean="0"/>
              <a:t>2025-05-26</a:t>
            </a:fld>
            <a:endParaRPr lang="fr-CA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5896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68C8DF-F85F-472F-B0FF-0CDEB465FD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Système de SMU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DFCE44B-88F5-4F86-B2F0-CBDC5B2854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Clinique médicale Riverwalk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4C66C2-006E-45B8-837E-C621FF2E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60279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31952F-055E-4B22-A660-AAB867762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SMU moderne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C8B35CF-3877-4A43-B3E5-E239A3AD4C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Objectif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9555BC-4BE0-450A-8E59-94878C206B3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fr-CA" dirty="0"/>
              <a:t>Standardisation</a:t>
            </a:r>
          </a:p>
          <a:p>
            <a:pPr lvl="1"/>
            <a:r>
              <a:rPr lang="fr-CA" dirty="0"/>
              <a:t>Programmes de formation</a:t>
            </a:r>
          </a:p>
          <a:p>
            <a:pPr lvl="1"/>
            <a:r>
              <a:rPr lang="fr-CA" dirty="0"/>
              <a:t>Niveaux de certification</a:t>
            </a:r>
          </a:p>
          <a:p>
            <a:pPr lvl="1"/>
            <a:r>
              <a:rPr lang="fr-CA" dirty="0"/>
              <a:t>Soins au patient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A19338B-025A-4701-B369-FBB0C5B148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A" noProof="0" dirty="0"/>
              <a:t>Origines des SMU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6B61CAF-DE39-40D5-9820-6F2E0B64045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0"/>
            <a:r>
              <a:rPr lang="fr-CA" dirty="0"/>
              <a:t>Ministère des Transports (MT)</a:t>
            </a:r>
          </a:p>
          <a:p>
            <a:pPr lvl="1"/>
            <a:r>
              <a:rPr lang="fr-CA" dirty="0"/>
              <a:t>Code de la Sécurité Routière (1966)</a:t>
            </a:r>
          </a:p>
          <a:p>
            <a:pPr lvl="0"/>
            <a:r>
              <a:rPr lang="fr-CA" dirty="0"/>
              <a:t>Ministère de la Santé et des Services Sociaux (MSSS)</a:t>
            </a:r>
          </a:p>
          <a:p>
            <a:pPr lvl="1"/>
            <a:r>
              <a:rPr lang="fr-CA" dirty="0"/>
              <a:t>Loi sur l’Urgence médicale (1973)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E2D69BA-5AFB-4033-8F8C-0FD7E5DF7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22957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C7E751-13C0-4FE3-B9C8-8FD76D6CD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8"/>
            <a:ext cx="3133726" cy="10202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/>
              <a:t>Programme des normes nationales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28C825-FA84-4C29-8F8C-0B0E32852A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54955" y="2120900"/>
            <a:ext cx="3133726" cy="3898900"/>
          </a:xfr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dirty="0">
                <a:solidFill>
                  <a:schemeClr val="tx1"/>
                </a:solidFill>
              </a:rPr>
              <a:t>Développé par le Ministère des Transports</a:t>
            </a:r>
          </a:p>
          <a:p>
            <a:pPr lvl="1"/>
            <a:r>
              <a:rPr lang="fr-CA" dirty="0">
                <a:solidFill>
                  <a:schemeClr val="tx1"/>
                </a:solidFill>
              </a:rPr>
              <a:t>Développé à l’origine dans les années 1970</a:t>
            </a:r>
          </a:p>
          <a:p>
            <a:pPr lvl="1"/>
            <a:r>
              <a:rPr lang="fr-CA" dirty="0">
                <a:solidFill>
                  <a:schemeClr val="tx1"/>
                </a:solidFill>
              </a:rPr>
              <a:t>Actuel - 2004</a:t>
            </a:r>
          </a:p>
        </p:txBody>
      </p:sp>
      <p:pic>
        <p:nvPicPr>
          <p:cNvPr id="6" name="Content Placeholder 5" descr="Une image contenant un docteur&#10;&#10;Description générée automatiquement">
            <a:extLst>
              <a:ext uri="{FF2B5EF4-FFF2-40B4-BE49-F238E27FC236}">
                <a16:creationId xmlns:a16="http://schemas.microsoft.com/office/drawing/2014/main" id="{C9469502-5C1B-4D47-A88F-45CF4BCAFC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607" y="1295826"/>
            <a:ext cx="6391533" cy="4266348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E64E952-917F-4F0B-940E-E96109A3E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defTabSz="914400">
              <a:spcAft>
                <a:spcPts val="600"/>
              </a:spcAft>
            </a:pPr>
            <a:fld id="{4D69FF50-3AD3-4743-A616-E525D2371B99}" type="slidenum">
              <a:rPr lang="en-US" smtClean="0"/>
              <a:pPr defTabSz="914400"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60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740962-41EB-4A21-9000-01D67A036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Composantes d’un système SMU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4EF953-CEC3-46D5-9D4A-21813E9B7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Conseil consultatif</a:t>
            </a:r>
          </a:p>
          <a:p>
            <a:r>
              <a:rPr lang="fr-CA" dirty="0"/>
              <a:t>Direction médicale</a:t>
            </a:r>
          </a:p>
          <a:p>
            <a:pPr lvl="1"/>
            <a:r>
              <a:rPr lang="fr-CA" dirty="0"/>
              <a:t>Processus utilisé par </a:t>
            </a:r>
            <a:r>
              <a:rPr lang="fr-FR" dirty="0"/>
              <a:t>la communauté médicale pour assurer la qualité et la responsabilisation dans la prestation des soins préhospitaliers</a:t>
            </a:r>
            <a:endParaRPr lang="fr-CA" dirty="0"/>
          </a:p>
          <a:p>
            <a:pPr lvl="1"/>
            <a:r>
              <a:rPr lang="fr-CA" dirty="0"/>
              <a:t>En ligne</a:t>
            </a:r>
          </a:p>
          <a:p>
            <a:pPr lvl="1"/>
            <a:r>
              <a:rPr lang="fr-CA" dirty="0"/>
              <a:t>Hors ligne</a:t>
            </a:r>
          </a:p>
          <a:p>
            <a:pPr lvl="2"/>
            <a:r>
              <a:rPr lang="fr-CA" dirty="0"/>
              <a:t>Protocoles</a:t>
            </a:r>
          </a:p>
          <a:p>
            <a:pPr lvl="2"/>
            <a:r>
              <a:rPr lang="fr-CA" dirty="0"/>
              <a:t>Amélioration de la qualité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22A9F-7D0E-43F8-9AD4-C3DAB9995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4366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831F3F-FAF3-4CA8-A4A8-6A62A482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Plan catastrophe du système SMU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B60674-FE23-4D10-8713-C84FE874C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Plan catastrophe</a:t>
            </a:r>
          </a:p>
          <a:p>
            <a:pPr lvl="1"/>
            <a:r>
              <a:rPr lang="fr-CA" dirty="0"/>
              <a:t>Réponse à une crise majeure</a:t>
            </a:r>
          </a:p>
          <a:p>
            <a:pPr lvl="2"/>
            <a:r>
              <a:rPr lang="fr-CA" dirty="0"/>
              <a:t>Élaborée par le SMU</a:t>
            </a:r>
          </a:p>
          <a:p>
            <a:pPr lvl="2"/>
            <a:r>
              <a:rPr lang="fr-CA" dirty="0"/>
              <a:t>Conçue pour l’intégration avec d’autres agences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2101E-A696-4B5C-B2D2-AFB0E671B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75926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AAAC64-3B01-4D15-8676-52701D555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Gestion des SMU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1EF0EC-052D-4A2D-A445-B74A8C99F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Formation élevée</a:t>
            </a:r>
          </a:p>
          <a:p>
            <a:pPr lvl="1"/>
            <a:r>
              <a:rPr lang="fr-CA" dirty="0"/>
              <a:t>Initiale</a:t>
            </a:r>
          </a:p>
          <a:p>
            <a:pPr lvl="1"/>
            <a:r>
              <a:rPr lang="fr-CA" dirty="0"/>
              <a:t>Formation continue</a:t>
            </a:r>
          </a:p>
          <a:p>
            <a:r>
              <a:rPr lang="fr-CA" dirty="0"/>
              <a:t>Support important</a:t>
            </a:r>
          </a:p>
          <a:p>
            <a:pPr lvl="1"/>
            <a:r>
              <a:rPr lang="fr-CA" dirty="0"/>
              <a:t>Financement approprié</a:t>
            </a:r>
          </a:p>
          <a:p>
            <a:pPr lvl="1"/>
            <a:r>
              <a:rPr lang="fr-CA" dirty="0"/>
              <a:t>De la haute direction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D1E1992-93B7-4A55-A356-39FC236CC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88126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le d’ions">
  <a:themeElements>
    <a:clrScheme name="Salle d’ions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Salle d’ions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le d’ions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</TotalTime>
  <Words>154</Words>
  <Application>Microsoft Office PowerPoint</Application>
  <PresentationFormat>Grand écran</PresentationFormat>
  <Paragraphs>43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Calibri</vt:lpstr>
      <vt:lpstr>Century Gothic</vt:lpstr>
      <vt:lpstr>Wingdings 3</vt:lpstr>
      <vt:lpstr>Salle d’ions</vt:lpstr>
      <vt:lpstr>Système de SMU</vt:lpstr>
      <vt:lpstr>SMU moderne</vt:lpstr>
      <vt:lpstr>Programme des normes nationales</vt:lpstr>
      <vt:lpstr>Composantes d’un système SMU</vt:lpstr>
      <vt:lpstr>Plan catastrophe du système SMU</vt:lpstr>
      <vt:lpstr>Gestion des SMU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Système de SMU</dc:title>
  <dc:creator>Votre Nom</dc:creator>
  <cp:lastModifiedBy>Isabelle Goulet</cp:lastModifiedBy>
  <cp:revision>3</cp:revision>
  <dcterms:created xsi:type="dcterms:W3CDTF">2020-03-23T19:03:52Z</dcterms:created>
  <dcterms:modified xsi:type="dcterms:W3CDTF">2025-05-26T22:06:08Z</dcterms:modified>
</cp:coreProperties>
</file>