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  <p:sldMasterId id="2147483726" r:id="rId2"/>
  </p:sldMasterIdLst>
  <p:notesMasterIdLst>
    <p:notesMasterId r:id="rId13"/>
  </p:notesMasterIdLst>
  <p:sldIdLst>
    <p:sldId id="256" r:id="rId3"/>
    <p:sldId id="263" r:id="rId4"/>
    <p:sldId id="280" r:id="rId5"/>
    <p:sldId id="257" r:id="rId6"/>
    <p:sldId id="258" r:id="rId7"/>
    <p:sldId id="265" r:id="rId8"/>
    <p:sldId id="277" r:id="rId9"/>
    <p:sldId id="259" r:id="rId10"/>
    <p:sldId id="261" r:id="rId11"/>
    <p:sldId id="27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2466178B-70B0-4979-B614-42725B10D8A8}">
          <p14:sldIdLst>
            <p14:sldId id="256"/>
            <p14:sldId id="263"/>
          </p14:sldIdLst>
        </p14:section>
        <p14:section name="Section récapitulative" id="{BE43FF92-4405-450A-99CA-AB8EE3505B7E}">
          <p14:sldIdLst>
            <p14:sldId id="280"/>
          </p14:sldIdLst>
        </p14:section>
        <p14:section name="Entreprises et travailleurs" id="{2709F5A2-E996-4EEA-AE0A-72351269EFFE}">
          <p14:sldIdLst>
            <p14:sldId id="257"/>
            <p14:sldId id="258"/>
            <p14:sldId id="265"/>
          </p14:sldIdLst>
        </p14:section>
        <p14:section name="Tendances et défis" id="{A36C42ED-6145-411B-85E7-29A4C1DB9021}">
          <p14:sldIdLst>
            <p14:sldId id="277"/>
            <p14:sldId id="259"/>
            <p14:sldId id="261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387" userDrawn="1">
          <p15:clr>
            <a:srgbClr val="A4A3A4"/>
          </p15:clr>
        </p15:guide>
        <p15:guide id="2" pos="506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C4EFE17-64E2-B7CF-A911-C429377C3450}" name="Samia Khan" initials="SK" userId="Samia Khan" providerId="None"/>
  <p188:author id="{E0CE853A-232A-8EE4-78BA-F859DD08290C}" name="Votre Nom" initials="VN" userId="Votre Nom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Style foncé 1 - Accentuation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87" autoAdjust="0"/>
    <p:restoredTop sz="94374" autoAdjust="0"/>
  </p:normalViewPr>
  <p:slideViewPr>
    <p:cSldViewPr snapToGrid="0">
      <p:cViewPr varScale="1">
        <p:scale>
          <a:sx n="67" d="100"/>
          <a:sy n="67" d="100"/>
        </p:scale>
        <p:origin x="690" y="288"/>
      </p:cViewPr>
      <p:guideLst>
        <p:guide orient="horz" pos="2387"/>
        <p:guide pos="5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8/10/relationships/authors" Target="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Énergie propre</c:v>
                </c:pt>
              </c:strCache>
            </c:strRef>
          </c:tx>
          <c:spPr>
            <a:ln w="22225" cap="rnd">
              <a:solidFill>
                <a:schemeClr val="accent6"/>
              </a:solidFill>
            </a:ln>
            <a:effectLst>
              <a:glow rad="139700">
                <a:schemeClr val="accent6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cat>
            <c:numRef>
              <c:f>Feuil1!$A$2:$A$5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</c:numCache>
            </c:numRef>
          </c:cat>
          <c:val>
            <c:numRef>
              <c:f>Feuil1!$B$2:$B$5</c:f>
              <c:numCache>
                <c:formatCode>General</c:formatCode>
                <c:ptCount val="4"/>
                <c:pt idx="0">
                  <c:v>259</c:v>
                </c:pt>
                <c:pt idx="1">
                  <c:v>318</c:v>
                </c:pt>
                <c:pt idx="2">
                  <c:v>398</c:v>
                </c:pt>
                <c:pt idx="3">
                  <c:v>455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CB4-47C4-86A1-1EB3DE4DBFA1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TIC</c:v>
                </c:pt>
              </c:strCache>
            </c:strRef>
          </c:tx>
          <c:spPr>
            <a:ln w="22225" cap="rnd">
              <a:solidFill>
                <a:schemeClr val="accent5"/>
              </a:solidFill>
            </a:ln>
            <a:effectLst>
              <a:glow rad="139700">
                <a:schemeClr val="accent5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cat>
            <c:numRef>
              <c:f>Feuil1!$A$2:$A$5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</c:numCache>
            </c:numRef>
          </c:cat>
          <c:val>
            <c:numRef>
              <c:f>Feuil1!$C$2:$C$5</c:f>
              <c:numCache>
                <c:formatCode>General</c:formatCode>
                <c:ptCount val="4"/>
                <c:pt idx="0">
                  <c:v>486</c:v>
                </c:pt>
                <c:pt idx="1">
                  <c:v>554</c:v>
                </c:pt>
                <c:pt idx="2">
                  <c:v>652</c:v>
                </c:pt>
                <c:pt idx="3">
                  <c:v>790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CB4-47C4-86A1-1EB3DE4DBFA1}"/>
            </c:ext>
          </c:extLst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Construction</c:v>
                </c:pt>
              </c:strCache>
            </c:strRef>
          </c:tx>
          <c:spPr>
            <a:ln w="22225" cap="rnd">
              <a:solidFill>
                <a:schemeClr val="accent4"/>
              </a:solidFill>
            </a:ln>
            <a:effectLst>
              <a:glow rad="139700">
                <a:schemeClr val="accent4">
                  <a:satMod val="175000"/>
                  <a:alpha val="14000"/>
                </a:schemeClr>
              </a:glow>
            </a:effectLst>
          </c:spPr>
          <c:marker>
            <c:symbol val="none"/>
          </c:marker>
          <c:cat>
            <c:numRef>
              <c:f>Feuil1!$A$2:$A$5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</c:numCache>
            </c:numRef>
          </c:cat>
          <c:val>
            <c:numRef>
              <c:f>Feuil1!$D$2:$D$5</c:f>
              <c:numCache>
                <c:formatCode>General</c:formatCode>
                <c:ptCount val="4"/>
                <c:pt idx="0">
                  <c:v>169</c:v>
                </c:pt>
                <c:pt idx="1">
                  <c:v>178</c:v>
                </c:pt>
                <c:pt idx="2">
                  <c:v>185</c:v>
                </c:pt>
                <c:pt idx="3">
                  <c:v>196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CB4-47C4-86A1-1EB3DE4DBF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918892960"/>
        <c:axId val="918884256"/>
      </c:lineChart>
      <c:catAx>
        <c:axId val="918892960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918884256"/>
        <c:crosses val="autoZero"/>
        <c:auto val="1"/>
        <c:lblAlgn val="ctr"/>
        <c:lblOffset val="100"/>
        <c:noMultiLvlLbl val="0"/>
      </c:catAx>
      <c:valAx>
        <c:axId val="918884256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75000"/>
                      <a:lumOff val="25000"/>
                    </a:schemeClr>
                  </a:gs>
                  <a:gs pos="0">
                    <a:schemeClr val="dk1">
                      <a:lumMod val="65000"/>
                      <a:lumOff val="3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lt1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-CA"/>
                  <a:t>En milliers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1" i="0" u="none" strike="noStrike" kern="1200" baseline="0">
                  <a:solidFill>
                    <a:schemeClr val="lt1">
                      <a:lumMod val="7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918892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6">
  <cs:axisTitle>
    <cs:lnRef idx="0"/>
    <cs:fillRef idx="0"/>
    <cs:effectRef idx="0"/>
    <cs:fontRef idx="minor">
      <a:schemeClr val="lt1">
        <a:lumMod val="75000"/>
      </a:schemeClr>
    </cs:fontRef>
    <cs:defRPr sz="1197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>
        <a:lumMod val="75000"/>
      </a:schemeClr>
    </cs:fontRef>
    <cs:defRPr sz="1197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</a:schemeClr>
            </a:gs>
            <a:gs pos="0">
              <a:schemeClr val="dk1">
                <a:lumMod val="65000"/>
                <a:lumOff val="3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75000"/>
                <a:lumOff val="25000"/>
                <a:alpha val="25000"/>
              </a:schemeClr>
            </a:gs>
            <a:gs pos="0">
              <a:schemeClr val="dk1">
                <a:lumMod val="65000"/>
                <a:lumOff val="35000"/>
                <a:alpha val="2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862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C9F13D-EC8C-41A7-ACA4-8E80913DF4ED}" type="doc">
      <dgm:prSet loTypeId="urn:microsoft.com/office/officeart/2005/8/layout/list1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fr-CA"/>
        </a:p>
      </dgm:t>
    </dgm:pt>
    <dgm:pt modelId="{534FDFF4-DD01-4DBA-A34F-0A6ADC6E4CEA}">
      <dgm:prSet phldrT="[Texte]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fr-CA" noProof="0" dirty="0">
              <a:latin typeface="Candara" panose="020E0502030303020204" pitchFamily="34" charset="0"/>
            </a:rPr>
            <a:t>Questions environnementales</a:t>
          </a:r>
          <a:endParaRPr lang="fr-CA" dirty="0">
            <a:latin typeface="Candara" panose="020E0502030303020204" pitchFamily="34" charset="0"/>
          </a:endParaRPr>
        </a:p>
      </dgm:t>
    </dgm:pt>
    <dgm:pt modelId="{C983886C-F010-4B4B-9739-86B6282306CE}" type="parTrans" cxnId="{B3249995-9119-4F00-ACE0-22AAF3331CD6}">
      <dgm:prSet/>
      <dgm:spPr/>
      <dgm:t>
        <a:bodyPr/>
        <a:lstStyle/>
        <a:p>
          <a:endParaRPr lang="fr-CA"/>
        </a:p>
      </dgm:t>
    </dgm:pt>
    <dgm:pt modelId="{596D7A9C-15CF-45E8-A1FE-0BACADA60218}" type="sibTrans" cxnId="{B3249995-9119-4F00-ACE0-22AAF3331CD6}">
      <dgm:prSet/>
      <dgm:spPr/>
      <dgm:t>
        <a:bodyPr/>
        <a:lstStyle/>
        <a:p>
          <a:endParaRPr lang="fr-CA"/>
        </a:p>
      </dgm:t>
    </dgm:pt>
    <dgm:pt modelId="{92BF215B-56B1-4343-90EA-95F7E0420B29}">
      <dgm:prSet phldrT="[Texte]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fr-CA" noProof="0" dirty="0">
              <a:latin typeface="Candara" panose="020E0502030303020204" pitchFamily="34" charset="0"/>
            </a:rPr>
            <a:t>Avancée technologique</a:t>
          </a:r>
          <a:endParaRPr lang="fr-CA" dirty="0">
            <a:latin typeface="Candara" panose="020E0502030303020204" pitchFamily="34" charset="0"/>
          </a:endParaRPr>
        </a:p>
      </dgm:t>
    </dgm:pt>
    <dgm:pt modelId="{A4B5DBE3-FC39-455D-905A-D0B00F83FCC8}" type="parTrans" cxnId="{56ECFD32-1D3D-40A9-A882-0025748034F2}">
      <dgm:prSet/>
      <dgm:spPr/>
      <dgm:t>
        <a:bodyPr/>
        <a:lstStyle/>
        <a:p>
          <a:endParaRPr lang="fr-CA"/>
        </a:p>
      </dgm:t>
    </dgm:pt>
    <dgm:pt modelId="{A0D0DDC3-99C2-40AE-B0B3-BC1F60B8726E}" type="sibTrans" cxnId="{56ECFD32-1D3D-40A9-A882-0025748034F2}">
      <dgm:prSet/>
      <dgm:spPr/>
      <dgm:t>
        <a:bodyPr/>
        <a:lstStyle/>
        <a:p>
          <a:endParaRPr lang="fr-CA"/>
        </a:p>
      </dgm:t>
    </dgm:pt>
    <dgm:pt modelId="{32C67C60-229C-4AB6-9695-1381501DE6D7}">
      <dgm:prSet phldrT="[Texte]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fr-CA" noProof="0" dirty="0">
              <a:latin typeface="Candara" panose="020E0502030303020204" pitchFamily="34" charset="0"/>
            </a:rPr>
            <a:t>Cybersécurité</a:t>
          </a:r>
          <a:endParaRPr lang="fr-CA" dirty="0">
            <a:latin typeface="Candara" panose="020E0502030303020204" pitchFamily="34" charset="0"/>
          </a:endParaRPr>
        </a:p>
      </dgm:t>
    </dgm:pt>
    <dgm:pt modelId="{575A6677-C357-42CD-8571-7B4743EA45D5}" type="parTrans" cxnId="{696F474D-0632-459B-8175-596D37228B06}">
      <dgm:prSet/>
      <dgm:spPr/>
      <dgm:t>
        <a:bodyPr/>
        <a:lstStyle/>
        <a:p>
          <a:endParaRPr lang="fr-CA"/>
        </a:p>
      </dgm:t>
    </dgm:pt>
    <dgm:pt modelId="{A46DBEEF-0573-4B73-BE43-C88A2C0ABAF5}" type="sibTrans" cxnId="{696F474D-0632-459B-8175-596D37228B06}">
      <dgm:prSet/>
      <dgm:spPr/>
      <dgm:t>
        <a:bodyPr/>
        <a:lstStyle/>
        <a:p>
          <a:endParaRPr lang="fr-CA"/>
        </a:p>
      </dgm:t>
    </dgm:pt>
    <dgm:pt modelId="{8E64FB2C-C79F-4473-AC9D-8218EEFD4811}">
      <dgm:prSet phldrT="[Texte]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fr-CA" noProof="0" dirty="0">
              <a:latin typeface="Candara" panose="020E0502030303020204" pitchFamily="34" charset="0"/>
            </a:rPr>
            <a:t>Commerce mondial et tensions géopolitiques</a:t>
          </a:r>
          <a:endParaRPr lang="fr-CA" dirty="0">
            <a:latin typeface="Candara" panose="020E0502030303020204" pitchFamily="34" charset="0"/>
          </a:endParaRPr>
        </a:p>
      </dgm:t>
    </dgm:pt>
    <dgm:pt modelId="{98194A39-F042-4139-82AD-2259FCBD78D3}" type="parTrans" cxnId="{7C1DE1E8-725E-416E-B800-99DF57D73273}">
      <dgm:prSet/>
      <dgm:spPr/>
      <dgm:t>
        <a:bodyPr/>
        <a:lstStyle/>
        <a:p>
          <a:endParaRPr lang="fr-CA"/>
        </a:p>
      </dgm:t>
    </dgm:pt>
    <dgm:pt modelId="{D0566F71-F355-401D-8D7D-1FAFF86471BD}" type="sibTrans" cxnId="{7C1DE1E8-725E-416E-B800-99DF57D73273}">
      <dgm:prSet/>
      <dgm:spPr/>
      <dgm:t>
        <a:bodyPr/>
        <a:lstStyle/>
        <a:p>
          <a:endParaRPr lang="fr-CA"/>
        </a:p>
      </dgm:t>
    </dgm:pt>
    <dgm:pt modelId="{210C9C1D-D18F-4D41-B409-63F6CE427D32}" type="pres">
      <dgm:prSet presAssocID="{23C9F13D-EC8C-41A7-ACA4-8E80913DF4ED}" presName="linear" presStyleCnt="0">
        <dgm:presLayoutVars>
          <dgm:dir/>
          <dgm:animLvl val="lvl"/>
          <dgm:resizeHandles val="exact"/>
        </dgm:presLayoutVars>
      </dgm:prSet>
      <dgm:spPr/>
    </dgm:pt>
    <dgm:pt modelId="{DBB9A5B0-51F8-4A9B-8276-3BF0DC26E4D3}" type="pres">
      <dgm:prSet presAssocID="{534FDFF4-DD01-4DBA-A34F-0A6ADC6E4CEA}" presName="parentLin" presStyleCnt="0"/>
      <dgm:spPr/>
    </dgm:pt>
    <dgm:pt modelId="{5041FB7D-D418-4DD2-8096-DB3D5AD964F2}" type="pres">
      <dgm:prSet presAssocID="{534FDFF4-DD01-4DBA-A34F-0A6ADC6E4CEA}" presName="parentLeftMargin" presStyleLbl="node1" presStyleIdx="0" presStyleCnt="4"/>
      <dgm:spPr/>
    </dgm:pt>
    <dgm:pt modelId="{4B29696B-115F-4A15-88A3-B9B1C6DFEF57}" type="pres">
      <dgm:prSet presAssocID="{534FDFF4-DD01-4DBA-A34F-0A6ADC6E4CEA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49396636-B538-4FE5-9DD3-C9C88DDCE15F}" type="pres">
      <dgm:prSet presAssocID="{534FDFF4-DD01-4DBA-A34F-0A6ADC6E4CEA}" presName="negativeSpace" presStyleCnt="0"/>
      <dgm:spPr/>
    </dgm:pt>
    <dgm:pt modelId="{2AC2D13E-422A-4EAF-8508-A4A17552ACE7}" type="pres">
      <dgm:prSet presAssocID="{534FDFF4-DD01-4DBA-A34F-0A6ADC6E4CEA}" presName="childText" presStyleLbl="conFgAcc1" presStyleIdx="0" presStyleCnt="4">
        <dgm:presLayoutVars>
          <dgm:bulletEnabled val="1"/>
        </dgm:presLayoutVars>
      </dgm:prSet>
      <dgm:spPr/>
    </dgm:pt>
    <dgm:pt modelId="{365B2EE3-CBFF-4B86-B66C-686F6FE7109B}" type="pres">
      <dgm:prSet presAssocID="{596D7A9C-15CF-45E8-A1FE-0BACADA60218}" presName="spaceBetweenRectangles" presStyleCnt="0"/>
      <dgm:spPr/>
    </dgm:pt>
    <dgm:pt modelId="{8891DD8C-BDA7-4B5B-AA24-A4749D1F1385}" type="pres">
      <dgm:prSet presAssocID="{92BF215B-56B1-4343-90EA-95F7E0420B29}" presName="parentLin" presStyleCnt="0"/>
      <dgm:spPr/>
    </dgm:pt>
    <dgm:pt modelId="{5B73E674-603E-47F9-87B0-BE09320A0F0B}" type="pres">
      <dgm:prSet presAssocID="{92BF215B-56B1-4343-90EA-95F7E0420B29}" presName="parentLeftMargin" presStyleLbl="node1" presStyleIdx="0" presStyleCnt="4"/>
      <dgm:spPr/>
    </dgm:pt>
    <dgm:pt modelId="{2D801B25-EDB2-4EE6-88AE-805F4D8D3D9B}" type="pres">
      <dgm:prSet presAssocID="{92BF215B-56B1-4343-90EA-95F7E0420B29}" presName="parentText" presStyleLbl="node1" presStyleIdx="1" presStyleCnt="4" custLinFactNeighborY="7254">
        <dgm:presLayoutVars>
          <dgm:chMax val="0"/>
          <dgm:bulletEnabled val="1"/>
        </dgm:presLayoutVars>
      </dgm:prSet>
      <dgm:spPr/>
    </dgm:pt>
    <dgm:pt modelId="{0FA50B95-B76F-4C67-87F5-1C3ABDBC52DA}" type="pres">
      <dgm:prSet presAssocID="{92BF215B-56B1-4343-90EA-95F7E0420B29}" presName="negativeSpace" presStyleCnt="0"/>
      <dgm:spPr/>
    </dgm:pt>
    <dgm:pt modelId="{FA5439C4-8201-4C7F-8D47-3BC5FA96917F}" type="pres">
      <dgm:prSet presAssocID="{92BF215B-56B1-4343-90EA-95F7E0420B29}" presName="childText" presStyleLbl="conFgAcc1" presStyleIdx="1" presStyleCnt="4">
        <dgm:presLayoutVars>
          <dgm:bulletEnabled val="1"/>
        </dgm:presLayoutVars>
      </dgm:prSet>
      <dgm:spPr/>
    </dgm:pt>
    <dgm:pt modelId="{AEECBAFF-E622-4B82-8FC0-5B5FFAF56EFB}" type="pres">
      <dgm:prSet presAssocID="{A0D0DDC3-99C2-40AE-B0B3-BC1F60B8726E}" presName="spaceBetweenRectangles" presStyleCnt="0"/>
      <dgm:spPr/>
    </dgm:pt>
    <dgm:pt modelId="{02AE4A9A-1988-4C63-A058-D084D22A8DD3}" type="pres">
      <dgm:prSet presAssocID="{32C67C60-229C-4AB6-9695-1381501DE6D7}" presName="parentLin" presStyleCnt="0"/>
      <dgm:spPr/>
    </dgm:pt>
    <dgm:pt modelId="{388DF9A6-636A-488C-B663-EE837509B3B9}" type="pres">
      <dgm:prSet presAssocID="{32C67C60-229C-4AB6-9695-1381501DE6D7}" presName="parentLeftMargin" presStyleLbl="node1" presStyleIdx="1" presStyleCnt="4"/>
      <dgm:spPr/>
    </dgm:pt>
    <dgm:pt modelId="{3900521C-7C4B-4DA2-A4F4-C185827E405D}" type="pres">
      <dgm:prSet presAssocID="{32C67C60-229C-4AB6-9695-1381501DE6D7}" presName="parentText" presStyleLbl="node1" presStyleIdx="2" presStyleCnt="4" custLinFactNeighborY="7254">
        <dgm:presLayoutVars>
          <dgm:chMax val="0"/>
          <dgm:bulletEnabled val="1"/>
        </dgm:presLayoutVars>
      </dgm:prSet>
      <dgm:spPr/>
    </dgm:pt>
    <dgm:pt modelId="{88DAB12D-3205-4719-9477-DF1B88CA66D1}" type="pres">
      <dgm:prSet presAssocID="{32C67C60-229C-4AB6-9695-1381501DE6D7}" presName="negativeSpace" presStyleCnt="0"/>
      <dgm:spPr/>
    </dgm:pt>
    <dgm:pt modelId="{99A6CE24-67CB-4ED3-AEC0-B9C5C9D56174}" type="pres">
      <dgm:prSet presAssocID="{32C67C60-229C-4AB6-9695-1381501DE6D7}" presName="childText" presStyleLbl="conFgAcc1" presStyleIdx="2" presStyleCnt="4">
        <dgm:presLayoutVars>
          <dgm:bulletEnabled val="1"/>
        </dgm:presLayoutVars>
      </dgm:prSet>
      <dgm:spPr/>
    </dgm:pt>
    <dgm:pt modelId="{3138EFE4-D7BA-42B7-9A82-9F0DCF51A747}" type="pres">
      <dgm:prSet presAssocID="{A46DBEEF-0573-4B73-BE43-C88A2C0ABAF5}" presName="spaceBetweenRectangles" presStyleCnt="0"/>
      <dgm:spPr/>
    </dgm:pt>
    <dgm:pt modelId="{E6A8FF73-0C37-446F-AB51-FB47CB18FE0F}" type="pres">
      <dgm:prSet presAssocID="{8E64FB2C-C79F-4473-AC9D-8218EEFD4811}" presName="parentLin" presStyleCnt="0"/>
      <dgm:spPr/>
    </dgm:pt>
    <dgm:pt modelId="{2E604F88-3809-4149-9FA6-3583EEA9FDCE}" type="pres">
      <dgm:prSet presAssocID="{8E64FB2C-C79F-4473-AC9D-8218EEFD4811}" presName="parentLeftMargin" presStyleLbl="node1" presStyleIdx="2" presStyleCnt="4"/>
      <dgm:spPr/>
    </dgm:pt>
    <dgm:pt modelId="{645319C9-0CD9-4E68-9219-C83DB019CA6B}" type="pres">
      <dgm:prSet presAssocID="{8E64FB2C-C79F-4473-AC9D-8218EEFD4811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05FC9687-2411-4258-B527-DA354B230397}" type="pres">
      <dgm:prSet presAssocID="{8E64FB2C-C79F-4473-AC9D-8218EEFD4811}" presName="negativeSpace" presStyleCnt="0"/>
      <dgm:spPr/>
    </dgm:pt>
    <dgm:pt modelId="{78817D63-4183-4184-84A8-680658D4BA9F}" type="pres">
      <dgm:prSet presAssocID="{8E64FB2C-C79F-4473-AC9D-8218EEFD4811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0A4C1917-7609-4F9E-90DC-4A307DB3AB46}" type="presOf" srcId="{32C67C60-229C-4AB6-9695-1381501DE6D7}" destId="{388DF9A6-636A-488C-B663-EE837509B3B9}" srcOrd="0" destOrd="0" presId="urn:microsoft.com/office/officeart/2005/8/layout/list1"/>
    <dgm:cxn modelId="{A981552A-D2A9-4743-AE1B-CFEB72AF109B}" type="presOf" srcId="{92BF215B-56B1-4343-90EA-95F7E0420B29}" destId="{2D801B25-EDB2-4EE6-88AE-805F4D8D3D9B}" srcOrd="1" destOrd="0" presId="urn:microsoft.com/office/officeart/2005/8/layout/list1"/>
    <dgm:cxn modelId="{E619ED2C-48D9-48B9-9E57-920AF81DAA64}" type="presOf" srcId="{8E64FB2C-C79F-4473-AC9D-8218EEFD4811}" destId="{645319C9-0CD9-4E68-9219-C83DB019CA6B}" srcOrd="1" destOrd="0" presId="urn:microsoft.com/office/officeart/2005/8/layout/list1"/>
    <dgm:cxn modelId="{56ECFD32-1D3D-40A9-A882-0025748034F2}" srcId="{23C9F13D-EC8C-41A7-ACA4-8E80913DF4ED}" destId="{92BF215B-56B1-4343-90EA-95F7E0420B29}" srcOrd="1" destOrd="0" parTransId="{A4B5DBE3-FC39-455D-905A-D0B00F83FCC8}" sibTransId="{A0D0DDC3-99C2-40AE-B0B3-BC1F60B8726E}"/>
    <dgm:cxn modelId="{ED9B8D4A-E068-41C5-9F43-7CD618705689}" type="presOf" srcId="{23C9F13D-EC8C-41A7-ACA4-8E80913DF4ED}" destId="{210C9C1D-D18F-4D41-B409-63F6CE427D32}" srcOrd="0" destOrd="0" presId="urn:microsoft.com/office/officeart/2005/8/layout/list1"/>
    <dgm:cxn modelId="{696F474D-0632-459B-8175-596D37228B06}" srcId="{23C9F13D-EC8C-41A7-ACA4-8E80913DF4ED}" destId="{32C67C60-229C-4AB6-9695-1381501DE6D7}" srcOrd="2" destOrd="0" parTransId="{575A6677-C357-42CD-8571-7B4743EA45D5}" sibTransId="{A46DBEEF-0573-4B73-BE43-C88A2C0ABAF5}"/>
    <dgm:cxn modelId="{D08EDF7A-84B5-4E44-8909-93C89B94BBB9}" type="presOf" srcId="{534FDFF4-DD01-4DBA-A34F-0A6ADC6E4CEA}" destId="{4B29696B-115F-4A15-88A3-B9B1C6DFEF57}" srcOrd="1" destOrd="0" presId="urn:microsoft.com/office/officeart/2005/8/layout/list1"/>
    <dgm:cxn modelId="{2DB3087B-4A73-4E6E-995B-94B750BB9DDD}" type="presOf" srcId="{32C67C60-229C-4AB6-9695-1381501DE6D7}" destId="{3900521C-7C4B-4DA2-A4F4-C185827E405D}" srcOrd="1" destOrd="0" presId="urn:microsoft.com/office/officeart/2005/8/layout/list1"/>
    <dgm:cxn modelId="{B3249995-9119-4F00-ACE0-22AAF3331CD6}" srcId="{23C9F13D-EC8C-41A7-ACA4-8E80913DF4ED}" destId="{534FDFF4-DD01-4DBA-A34F-0A6ADC6E4CEA}" srcOrd="0" destOrd="0" parTransId="{C983886C-F010-4B4B-9739-86B6282306CE}" sibTransId="{596D7A9C-15CF-45E8-A1FE-0BACADA60218}"/>
    <dgm:cxn modelId="{3C0B27A6-FB54-4062-BBFB-9713C84061EE}" type="presOf" srcId="{534FDFF4-DD01-4DBA-A34F-0A6ADC6E4CEA}" destId="{5041FB7D-D418-4DD2-8096-DB3D5AD964F2}" srcOrd="0" destOrd="0" presId="urn:microsoft.com/office/officeart/2005/8/layout/list1"/>
    <dgm:cxn modelId="{50A072DC-CD62-4E82-A663-B58D7717406C}" type="presOf" srcId="{92BF215B-56B1-4343-90EA-95F7E0420B29}" destId="{5B73E674-603E-47F9-87B0-BE09320A0F0B}" srcOrd="0" destOrd="0" presId="urn:microsoft.com/office/officeart/2005/8/layout/list1"/>
    <dgm:cxn modelId="{7C1DE1E8-725E-416E-B800-99DF57D73273}" srcId="{23C9F13D-EC8C-41A7-ACA4-8E80913DF4ED}" destId="{8E64FB2C-C79F-4473-AC9D-8218EEFD4811}" srcOrd="3" destOrd="0" parTransId="{98194A39-F042-4139-82AD-2259FCBD78D3}" sibTransId="{D0566F71-F355-401D-8D7D-1FAFF86471BD}"/>
    <dgm:cxn modelId="{B803B7FF-2727-4C68-9D03-1046A1F1D528}" type="presOf" srcId="{8E64FB2C-C79F-4473-AC9D-8218EEFD4811}" destId="{2E604F88-3809-4149-9FA6-3583EEA9FDCE}" srcOrd="0" destOrd="0" presId="urn:microsoft.com/office/officeart/2005/8/layout/list1"/>
    <dgm:cxn modelId="{10BC4486-DE6C-496F-901A-3E749D76F5DB}" type="presParOf" srcId="{210C9C1D-D18F-4D41-B409-63F6CE427D32}" destId="{DBB9A5B0-51F8-4A9B-8276-3BF0DC26E4D3}" srcOrd="0" destOrd="0" presId="urn:microsoft.com/office/officeart/2005/8/layout/list1"/>
    <dgm:cxn modelId="{20DC1F71-481E-4AA1-AEDC-37697D47FFCE}" type="presParOf" srcId="{DBB9A5B0-51F8-4A9B-8276-3BF0DC26E4D3}" destId="{5041FB7D-D418-4DD2-8096-DB3D5AD964F2}" srcOrd="0" destOrd="0" presId="urn:microsoft.com/office/officeart/2005/8/layout/list1"/>
    <dgm:cxn modelId="{D91E19FB-9352-4259-A004-451F6CAA10B7}" type="presParOf" srcId="{DBB9A5B0-51F8-4A9B-8276-3BF0DC26E4D3}" destId="{4B29696B-115F-4A15-88A3-B9B1C6DFEF57}" srcOrd="1" destOrd="0" presId="urn:microsoft.com/office/officeart/2005/8/layout/list1"/>
    <dgm:cxn modelId="{E868169C-53D3-4461-B977-7740CB704770}" type="presParOf" srcId="{210C9C1D-D18F-4D41-B409-63F6CE427D32}" destId="{49396636-B538-4FE5-9DD3-C9C88DDCE15F}" srcOrd="1" destOrd="0" presId="urn:microsoft.com/office/officeart/2005/8/layout/list1"/>
    <dgm:cxn modelId="{FF1854EA-34C2-422B-A977-E9D95B4A5587}" type="presParOf" srcId="{210C9C1D-D18F-4D41-B409-63F6CE427D32}" destId="{2AC2D13E-422A-4EAF-8508-A4A17552ACE7}" srcOrd="2" destOrd="0" presId="urn:microsoft.com/office/officeart/2005/8/layout/list1"/>
    <dgm:cxn modelId="{A7BB555B-B61E-4234-B761-F9DCC03CA068}" type="presParOf" srcId="{210C9C1D-D18F-4D41-B409-63F6CE427D32}" destId="{365B2EE3-CBFF-4B86-B66C-686F6FE7109B}" srcOrd="3" destOrd="0" presId="urn:microsoft.com/office/officeart/2005/8/layout/list1"/>
    <dgm:cxn modelId="{24A1E4B1-152C-4EDC-953B-1BB6FCAF472D}" type="presParOf" srcId="{210C9C1D-D18F-4D41-B409-63F6CE427D32}" destId="{8891DD8C-BDA7-4B5B-AA24-A4749D1F1385}" srcOrd="4" destOrd="0" presId="urn:microsoft.com/office/officeart/2005/8/layout/list1"/>
    <dgm:cxn modelId="{35A0D8F3-9C5F-4B5C-942B-397949DC3601}" type="presParOf" srcId="{8891DD8C-BDA7-4B5B-AA24-A4749D1F1385}" destId="{5B73E674-603E-47F9-87B0-BE09320A0F0B}" srcOrd="0" destOrd="0" presId="urn:microsoft.com/office/officeart/2005/8/layout/list1"/>
    <dgm:cxn modelId="{DCFF15DE-B931-442F-8BF1-8DA4F4A8532E}" type="presParOf" srcId="{8891DD8C-BDA7-4B5B-AA24-A4749D1F1385}" destId="{2D801B25-EDB2-4EE6-88AE-805F4D8D3D9B}" srcOrd="1" destOrd="0" presId="urn:microsoft.com/office/officeart/2005/8/layout/list1"/>
    <dgm:cxn modelId="{9E5E14E1-C0A7-4762-BB8C-5D7349E9A63E}" type="presParOf" srcId="{210C9C1D-D18F-4D41-B409-63F6CE427D32}" destId="{0FA50B95-B76F-4C67-87F5-1C3ABDBC52DA}" srcOrd="5" destOrd="0" presId="urn:microsoft.com/office/officeart/2005/8/layout/list1"/>
    <dgm:cxn modelId="{A7D4406A-C7C3-4C47-AF2B-634765FC3A4A}" type="presParOf" srcId="{210C9C1D-D18F-4D41-B409-63F6CE427D32}" destId="{FA5439C4-8201-4C7F-8D47-3BC5FA96917F}" srcOrd="6" destOrd="0" presId="urn:microsoft.com/office/officeart/2005/8/layout/list1"/>
    <dgm:cxn modelId="{3F26D868-CF5C-495A-8522-F9ED44D287CA}" type="presParOf" srcId="{210C9C1D-D18F-4D41-B409-63F6CE427D32}" destId="{AEECBAFF-E622-4B82-8FC0-5B5FFAF56EFB}" srcOrd="7" destOrd="0" presId="urn:microsoft.com/office/officeart/2005/8/layout/list1"/>
    <dgm:cxn modelId="{81A0BE0C-B3A5-4295-A49A-66CAE7FFB550}" type="presParOf" srcId="{210C9C1D-D18F-4D41-B409-63F6CE427D32}" destId="{02AE4A9A-1988-4C63-A058-D084D22A8DD3}" srcOrd="8" destOrd="0" presId="urn:microsoft.com/office/officeart/2005/8/layout/list1"/>
    <dgm:cxn modelId="{ACB4ACB3-A878-4689-865B-DD7A474CC3DA}" type="presParOf" srcId="{02AE4A9A-1988-4C63-A058-D084D22A8DD3}" destId="{388DF9A6-636A-488C-B663-EE837509B3B9}" srcOrd="0" destOrd="0" presId="urn:microsoft.com/office/officeart/2005/8/layout/list1"/>
    <dgm:cxn modelId="{1DFE2D29-C137-48CB-87BD-EFCEAB64E958}" type="presParOf" srcId="{02AE4A9A-1988-4C63-A058-D084D22A8DD3}" destId="{3900521C-7C4B-4DA2-A4F4-C185827E405D}" srcOrd="1" destOrd="0" presId="urn:microsoft.com/office/officeart/2005/8/layout/list1"/>
    <dgm:cxn modelId="{55CE7F70-6450-435F-AE52-CEF080B0AE22}" type="presParOf" srcId="{210C9C1D-D18F-4D41-B409-63F6CE427D32}" destId="{88DAB12D-3205-4719-9477-DF1B88CA66D1}" srcOrd="9" destOrd="0" presId="urn:microsoft.com/office/officeart/2005/8/layout/list1"/>
    <dgm:cxn modelId="{81F422ED-6FE6-4930-AD58-F1C803695FF5}" type="presParOf" srcId="{210C9C1D-D18F-4D41-B409-63F6CE427D32}" destId="{99A6CE24-67CB-4ED3-AEC0-B9C5C9D56174}" srcOrd="10" destOrd="0" presId="urn:microsoft.com/office/officeart/2005/8/layout/list1"/>
    <dgm:cxn modelId="{6947EA32-F6F1-4DC5-99D8-B9FD1AD20A4B}" type="presParOf" srcId="{210C9C1D-D18F-4D41-B409-63F6CE427D32}" destId="{3138EFE4-D7BA-42B7-9A82-9F0DCF51A747}" srcOrd="11" destOrd="0" presId="urn:microsoft.com/office/officeart/2005/8/layout/list1"/>
    <dgm:cxn modelId="{0ED6BA78-7869-413B-B883-FEDC56EB2512}" type="presParOf" srcId="{210C9C1D-D18F-4D41-B409-63F6CE427D32}" destId="{E6A8FF73-0C37-446F-AB51-FB47CB18FE0F}" srcOrd="12" destOrd="0" presId="urn:microsoft.com/office/officeart/2005/8/layout/list1"/>
    <dgm:cxn modelId="{EBCBD6B9-585E-4D7F-9D8B-69A688FACC2B}" type="presParOf" srcId="{E6A8FF73-0C37-446F-AB51-FB47CB18FE0F}" destId="{2E604F88-3809-4149-9FA6-3583EEA9FDCE}" srcOrd="0" destOrd="0" presId="urn:microsoft.com/office/officeart/2005/8/layout/list1"/>
    <dgm:cxn modelId="{06A9A6FB-27FC-464D-BE2E-AB22A90AE41A}" type="presParOf" srcId="{E6A8FF73-0C37-446F-AB51-FB47CB18FE0F}" destId="{645319C9-0CD9-4E68-9219-C83DB019CA6B}" srcOrd="1" destOrd="0" presId="urn:microsoft.com/office/officeart/2005/8/layout/list1"/>
    <dgm:cxn modelId="{EE17126C-0B6F-45CF-8575-9A2517E435F2}" type="presParOf" srcId="{210C9C1D-D18F-4D41-B409-63F6CE427D32}" destId="{05FC9687-2411-4258-B527-DA354B230397}" srcOrd="13" destOrd="0" presId="urn:microsoft.com/office/officeart/2005/8/layout/list1"/>
    <dgm:cxn modelId="{350C064D-0C18-44D5-844F-DB0F483EEF2B}" type="presParOf" srcId="{210C9C1D-D18F-4D41-B409-63F6CE427D32}" destId="{78817D63-4183-4184-84A8-680658D4BA9F}" srcOrd="14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9862155-4025-4068-A690-04801F31AF8E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9C681F69-01D1-4E93-BDFA-BD42A7D664B7}">
      <dgm:prSet/>
      <dgm:spPr/>
      <dgm:t>
        <a:bodyPr/>
        <a:lstStyle/>
        <a:p>
          <a:r>
            <a:rPr lang="fr-CA"/>
            <a:t>Collaboration technologique</a:t>
          </a:r>
        </a:p>
      </dgm:t>
    </dgm:pt>
    <dgm:pt modelId="{A9E51656-C951-4B95-A765-1EB4AF1CAFAC}" type="parTrans" cxnId="{285E1BC9-66CA-4334-B450-A9A0A3894196}">
      <dgm:prSet/>
      <dgm:spPr/>
      <dgm:t>
        <a:bodyPr/>
        <a:lstStyle/>
        <a:p>
          <a:endParaRPr lang="fr-CA"/>
        </a:p>
      </dgm:t>
    </dgm:pt>
    <dgm:pt modelId="{2BA99F8D-4DB0-4935-9155-37A329D59CA8}" type="sibTrans" cxnId="{285E1BC9-66CA-4334-B450-A9A0A3894196}">
      <dgm:prSet/>
      <dgm:spPr/>
      <dgm:t>
        <a:bodyPr/>
        <a:lstStyle/>
        <a:p>
          <a:endParaRPr lang="fr-CA"/>
        </a:p>
      </dgm:t>
    </dgm:pt>
    <dgm:pt modelId="{F748591B-4AAC-42D5-B05D-F00295D6DE35}">
      <dgm:prSet/>
      <dgm:spPr/>
      <dgm:t>
        <a:bodyPr/>
        <a:lstStyle/>
        <a:p>
          <a:r>
            <a:rPr lang="fr-CA"/>
            <a:t>Temps partagé</a:t>
          </a:r>
        </a:p>
      </dgm:t>
    </dgm:pt>
    <dgm:pt modelId="{1338C1D1-EDA5-4C42-A91B-C3342EDB0379}" type="parTrans" cxnId="{94574CDB-692F-466B-8EBD-34A847CFCB39}">
      <dgm:prSet/>
      <dgm:spPr/>
      <dgm:t>
        <a:bodyPr/>
        <a:lstStyle/>
        <a:p>
          <a:endParaRPr lang="fr-CA"/>
        </a:p>
      </dgm:t>
    </dgm:pt>
    <dgm:pt modelId="{D57B635A-3606-4C81-9EF1-772074A113CF}" type="sibTrans" cxnId="{94574CDB-692F-466B-8EBD-34A847CFCB39}">
      <dgm:prSet/>
      <dgm:spPr/>
      <dgm:t>
        <a:bodyPr/>
        <a:lstStyle/>
        <a:p>
          <a:endParaRPr lang="fr-CA"/>
        </a:p>
      </dgm:t>
    </dgm:pt>
    <dgm:pt modelId="{4B742542-C75D-4676-A6C7-2EBD04DA5F7B}">
      <dgm:prSet/>
      <dgm:spPr/>
      <dgm:t>
        <a:bodyPr/>
        <a:lstStyle/>
        <a:p>
          <a:r>
            <a:rPr lang="fr-CA"/>
            <a:t>Gestion stratégique des talents</a:t>
          </a:r>
        </a:p>
      </dgm:t>
    </dgm:pt>
    <dgm:pt modelId="{3674E050-FF26-4501-8FA7-26A15A55B508}" type="parTrans" cxnId="{9A5C9E63-3C8A-4AD4-9D24-B1824E54F017}">
      <dgm:prSet/>
      <dgm:spPr/>
      <dgm:t>
        <a:bodyPr/>
        <a:lstStyle/>
        <a:p>
          <a:endParaRPr lang="fr-CA"/>
        </a:p>
      </dgm:t>
    </dgm:pt>
    <dgm:pt modelId="{AA641ABD-62BF-42CE-88FD-EA864BE5BBCB}" type="sibTrans" cxnId="{9A5C9E63-3C8A-4AD4-9D24-B1824E54F017}">
      <dgm:prSet/>
      <dgm:spPr/>
      <dgm:t>
        <a:bodyPr/>
        <a:lstStyle/>
        <a:p>
          <a:endParaRPr lang="fr-CA"/>
        </a:p>
      </dgm:t>
    </dgm:pt>
    <dgm:pt modelId="{1409E9DC-3B6D-4175-952B-27A4B917E084}" type="pres">
      <dgm:prSet presAssocID="{E9862155-4025-4068-A690-04801F31AF8E}" presName="linearFlow" presStyleCnt="0">
        <dgm:presLayoutVars>
          <dgm:dir/>
          <dgm:resizeHandles val="exact"/>
        </dgm:presLayoutVars>
      </dgm:prSet>
      <dgm:spPr/>
    </dgm:pt>
    <dgm:pt modelId="{7B788576-744A-41B2-88B3-656FBB843E4E}" type="pres">
      <dgm:prSet presAssocID="{9C681F69-01D1-4E93-BDFA-BD42A7D664B7}" presName="composite" presStyleCnt="0"/>
      <dgm:spPr/>
    </dgm:pt>
    <dgm:pt modelId="{C1F74315-B8C3-4002-B1BC-86A67CB408DD}" type="pres">
      <dgm:prSet presAssocID="{9C681F69-01D1-4E93-BDFA-BD42A7D664B7}" presName="imgShp" presStyleLbl="fgImgPlace1" presStyleIdx="0" presStyleCnt="3"/>
      <dgm:spPr/>
    </dgm:pt>
    <dgm:pt modelId="{F20ACB7C-4E15-4554-B6EC-42B04FBBF8DF}" type="pres">
      <dgm:prSet presAssocID="{9C681F69-01D1-4E93-BDFA-BD42A7D664B7}" presName="txShp" presStyleLbl="node1" presStyleIdx="0" presStyleCnt="3">
        <dgm:presLayoutVars>
          <dgm:bulletEnabled val="1"/>
        </dgm:presLayoutVars>
      </dgm:prSet>
      <dgm:spPr/>
    </dgm:pt>
    <dgm:pt modelId="{B3CBAA9C-7EBF-40D0-96DC-2B7F4A98375E}" type="pres">
      <dgm:prSet presAssocID="{2BA99F8D-4DB0-4935-9155-37A329D59CA8}" presName="spacing" presStyleCnt="0"/>
      <dgm:spPr/>
    </dgm:pt>
    <dgm:pt modelId="{DFA49F1B-ECB8-4503-8496-6B97511C60C2}" type="pres">
      <dgm:prSet presAssocID="{F748591B-4AAC-42D5-B05D-F00295D6DE35}" presName="composite" presStyleCnt="0"/>
      <dgm:spPr/>
    </dgm:pt>
    <dgm:pt modelId="{6814F08B-D3F5-4B4C-A817-F5A85BFE52C9}" type="pres">
      <dgm:prSet presAssocID="{F748591B-4AAC-42D5-B05D-F00295D6DE35}" presName="imgShp" presStyleLbl="fgImgPlace1" presStyleIdx="1" presStyleCnt="3"/>
      <dgm:spPr/>
    </dgm:pt>
    <dgm:pt modelId="{0C0C02BC-A1BA-4496-83DB-3AE0DF5F3050}" type="pres">
      <dgm:prSet presAssocID="{F748591B-4AAC-42D5-B05D-F00295D6DE35}" presName="txShp" presStyleLbl="node1" presStyleIdx="1" presStyleCnt="3">
        <dgm:presLayoutVars>
          <dgm:bulletEnabled val="1"/>
        </dgm:presLayoutVars>
      </dgm:prSet>
      <dgm:spPr/>
    </dgm:pt>
    <dgm:pt modelId="{113C61E3-F902-4A54-AA7E-98672BC1CE84}" type="pres">
      <dgm:prSet presAssocID="{D57B635A-3606-4C81-9EF1-772074A113CF}" presName="spacing" presStyleCnt="0"/>
      <dgm:spPr/>
    </dgm:pt>
    <dgm:pt modelId="{26DA70A9-F471-4A75-90F3-E7079B85CF3C}" type="pres">
      <dgm:prSet presAssocID="{4B742542-C75D-4676-A6C7-2EBD04DA5F7B}" presName="composite" presStyleCnt="0"/>
      <dgm:spPr/>
    </dgm:pt>
    <dgm:pt modelId="{0CA9A491-45B6-4538-980A-882A526FB2CC}" type="pres">
      <dgm:prSet presAssocID="{4B742542-C75D-4676-A6C7-2EBD04DA5F7B}" presName="imgShp" presStyleLbl="fgImgPlace1" presStyleIdx="2" presStyleCnt="3"/>
      <dgm:spPr/>
    </dgm:pt>
    <dgm:pt modelId="{B1EF3958-3D39-49F7-B003-5371C154DDE8}" type="pres">
      <dgm:prSet presAssocID="{4B742542-C75D-4676-A6C7-2EBD04DA5F7B}" presName="txShp" presStyleLbl="node1" presStyleIdx="2" presStyleCnt="3">
        <dgm:presLayoutVars>
          <dgm:bulletEnabled val="1"/>
        </dgm:presLayoutVars>
      </dgm:prSet>
      <dgm:spPr/>
    </dgm:pt>
  </dgm:ptLst>
  <dgm:cxnLst>
    <dgm:cxn modelId="{1BB84623-B765-459C-924D-10D56CC8C232}" type="presOf" srcId="{9C681F69-01D1-4E93-BDFA-BD42A7D664B7}" destId="{F20ACB7C-4E15-4554-B6EC-42B04FBBF8DF}" srcOrd="0" destOrd="0" presId="urn:microsoft.com/office/officeart/2005/8/layout/vList3"/>
    <dgm:cxn modelId="{9A5C9E63-3C8A-4AD4-9D24-B1824E54F017}" srcId="{E9862155-4025-4068-A690-04801F31AF8E}" destId="{4B742542-C75D-4676-A6C7-2EBD04DA5F7B}" srcOrd="2" destOrd="0" parTransId="{3674E050-FF26-4501-8FA7-26A15A55B508}" sibTransId="{AA641ABD-62BF-42CE-88FD-EA864BE5BBCB}"/>
    <dgm:cxn modelId="{E8327A49-DF56-4E3A-ABA1-C257A0D1CD86}" type="presOf" srcId="{E9862155-4025-4068-A690-04801F31AF8E}" destId="{1409E9DC-3B6D-4175-952B-27A4B917E084}" srcOrd="0" destOrd="0" presId="urn:microsoft.com/office/officeart/2005/8/layout/vList3"/>
    <dgm:cxn modelId="{DEA406B0-2D3A-4767-9F12-7F3D7493FE73}" type="presOf" srcId="{4B742542-C75D-4676-A6C7-2EBD04DA5F7B}" destId="{B1EF3958-3D39-49F7-B003-5371C154DDE8}" srcOrd="0" destOrd="0" presId="urn:microsoft.com/office/officeart/2005/8/layout/vList3"/>
    <dgm:cxn modelId="{1BBBB6C7-4902-4DAD-B9C8-E9BE65BEAF4F}" type="presOf" srcId="{F748591B-4AAC-42D5-B05D-F00295D6DE35}" destId="{0C0C02BC-A1BA-4496-83DB-3AE0DF5F3050}" srcOrd="0" destOrd="0" presId="urn:microsoft.com/office/officeart/2005/8/layout/vList3"/>
    <dgm:cxn modelId="{285E1BC9-66CA-4334-B450-A9A0A3894196}" srcId="{E9862155-4025-4068-A690-04801F31AF8E}" destId="{9C681F69-01D1-4E93-BDFA-BD42A7D664B7}" srcOrd="0" destOrd="0" parTransId="{A9E51656-C951-4B95-A765-1EB4AF1CAFAC}" sibTransId="{2BA99F8D-4DB0-4935-9155-37A329D59CA8}"/>
    <dgm:cxn modelId="{94574CDB-692F-466B-8EBD-34A847CFCB39}" srcId="{E9862155-4025-4068-A690-04801F31AF8E}" destId="{F748591B-4AAC-42D5-B05D-F00295D6DE35}" srcOrd="1" destOrd="0" parTransId="{1338C1D1-EDA5-4C42-A91B-C3342EDB0379}" sibTransId="{D57B635A-3606-4C81-9EF1-772074A113CF}"/>
    <dgm:cxn modelId="{0FE50972-09BD-46C8-B7CD-6E4EBEE34A8F}" type="presParOf" srcId="{1409E9DC-3B6D-4175-952B-27A4B917E084}" destId="{7B788576-744A-41B2-88B3-656FBB843E4E}" srcOrd="0" destOrd="0" presId="urn:microsoft.com/office/officeart/2005/8/layout/vList3"/>
    <dgm:cxn modelId="{78B85A0B-52EF-477C-8622-ED25DCEBF03E}" type="presParOf" srcId="{7B788576-744A-41B2-88B3-656FBB843E4E}" destId="{C1F74315-B8C3-4002-B1BC-86A67CB408DD}" srcOrd="0" destOrd="0" presId="urn:microsoft.com/office/officeart/2005/8/layout/vList3"/>
    <dgm:cxn modelId="{2D92E554-9489-46E7-B54F-E7D102ECA92B}" type="presParOf" srcId="{7B788576-744A-41B2-88B3-656FBB843E4E}" destId="{F20ACB7C-4E15-4554-B6EC-42B04FBBF8DF}" srcOrd="1" destOrd="0" presId="urn:microsoft.com/office/officeart/2005/8/layout/vList3"/>
    <dgm:cxn modelId="{F5DCED83-E893-46D2-9870-1501A323607F}" type="presParOf" srcId="{1409E9DC-3B6D-4175-952B-27A4B917E084}" destId="{B3CBAA9C-7EBF-40D0-96DC-2B7F4A98375E}" srcOrd="1" destOrd="0" presId="urn:microsoft.com/office/officeart/2005/8/layout/vList3"/>
    <dgm:cxn modelId="{5A3CB068-9B07-4470-B5EC-7C0DAADC197F}" type="presParOf" srcId="{1409E9DC-3B6D-4175-952B-27A4B917E084}" destId="{DFA49F1B-ECB8-4503-8496-6B97511C60C2}" srcOrd="2" destOrd="0" presId="urn:microsoft.com/office/officeart/2005/8/layout/vList3"/>
    <dgm:cxn modelId="{C03BB4E0-3C15-4E9F-9152-F52475ABD34A}" type="presParOf" srcId="{DFA49F1B-ECB8-4503-8496-6B97511C60C2}" destId="{6814F08B-D3F5-4B4C-A817-F5A85BFE52C9}" srcOrd="0" destOrd="0" presId="urn:microsoft.com/office/officeart/2005/8/layout/vList3"/>
    <dgm:cxn modelId="{9AD09C54-764A-40A3-AF63-701F41C19ACD}" type="presParOf" srcId="{DFA49F1B-ECB8-4503-8496-6B97511C60C2}" destId="{0C0C02BC-A1BA-4496-83DB-3AE0DF5F3050}" srcOrd="1" destOrd="0" presId="urn:microsoft.com/office/officeart/2005/8/layout/vList3"/>
    <dgm:cxn modelId="{0A5E2CF5-6370-4D2A-A14A-CE076A688110}" type="presParOf" srcId="{1409E9DC-3B6D-4175-952B-27A4B917E084}" destId="{113C61E3-F902-4A54-AA7E-98672BC1CE84}" srcOrd="3" destOrd="0" presId="urn:microsoft.com/office/officeart/2005/8/layout/vList3"/>
    <dgm:cxn modelId="{50C38398-89B0-4A56-AC7B-9966F81DCA64}" type="presParOf" srcId="{1409E9DC-3B6D-4175-952B-27A4B917E084}" destId="{26DA70A9-F471-4A75-90F3-E7079B85CF3C}" srcOrd="4" destOrd="0" presId="urn:microsoft.com/office/officeart/2005/8/layout/vList3"/>
    <dgm:cxn modelId="{2A034E17-2049-438B-BCBE-C0558351516C}" type="presParOf" srcId="{26DA70A9-F471-4A75-90F3-E7079B85CF3C}" destId="{0CA9A491-45B6-4538-980A-882A526FB2CC}" srcOrd="0" destOrd="0" presId="urn:microsoft.com/office/officeart/2005/8/layout/vList3"/>
    <dgm:cxn modelId="{8DBF2CAF-A9DE-4DFA-916B-B3F3198E8925}" type="presParOf" srcId="{26DA70A9-F471-4A75-90F3-E7079B85CF3C}" destId="{B1EF3958-3D39-49F7-B003-5371C154DDE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51838DC-0854-4852-8BA2-C2BE346DBD48}" type="doc">
      <dgm:prSet loTypeId="urn:microsoft.com/office/officeart/2005/8/layout/pyramid2" loCatId="pyramid" qsTypeId="urn:microsoft.com/office/officeart/2005/8/quickstyle/3d2" qsCatId="3D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5C496B43-E2CE-47A1-BC2B-544450E18C9E}">
      <dgm:prSet/>
      <dgm:spPr/>
      <dgm:t>
        <a:bodyPr/>
        <a:lstStyle/>
        <a:p>
          <a:r>
            <a:rPr lang="fr-CA" noProof="0" dirty="0"/>
            <a:t>Technologie</a:t>
          </a:r>
        </a:p>
      </dgm:t>
    </dgm:pt>
    <dgm:pt modelId="{D0368DDD-CBC2-4D36-8EE4-25BA36B51184}" type="parTrans" cxnId="{AE37A11B-2783-4044-9706-F0F52AF08092}">
      <dgm:prSet/>
      <dgm:spPr/>
      <dgm:t>
        <a:bodyPr/>
        <a:lstStyle/>
        <a:p>
          <a:endParaRPr lang="fr-CA"/>
        </a:p>
      </dgm:t>
    </dgm:pt>
    <dgm:pt modelId="{2D2E9784-0663-4650-9DB3-9FA81BC2E307}" type="sibTrans" cxnId="{AE37A11B-2783-4044-9706-F0F52AF08092}">
      <dgm:prSet/>
      <dgm:spPr/>
      <dgm:t>
        <a:bodyPr/>
        <a:lstStyle/>
        <a:p>
          <a:endParaRPr lang="fr-CA"/>
        </a:p>
      </dgm:t>
    </dgm:pt>
    <dgm:pt modelId="{72E084B1-998F-4B0D-A217-99D95DAAA907}">
      <dgm:prSet/>
      <dgm:spPr/>
      <dgm:t>
        <a:bodyPr/>
        <a:lstStyle/>
        <a:p>
          <a:r>
            <a:rPr lang="fr-CA" noProof="0" dirty="0"/>
            <a:t>Soins de santé</a:t>
          </a:r>
        </a:p>
      </dgm:t>
    </dgm:pt>
    <dgm:pt modelId="{5FE08C7E-1CD8-431F-A4C6-DCD9E63C44A2}" type="parTrans" cxnId="{F4D8D1EA-5334-488B-A87C-A291FC3A3640}">
      <dgm:prSet/>
      <dgm:spPr/>
      <dgm:t>
        <a:bodyPr/>
        <a:lstStyle/>
        <a:p>
          <a:endParaRPr lang="fr-CA"/>
        </a:p>
      </dgm:t>
    </dgm:pt>
    <dgm:pt modelId="{C223500E-C6DF-49D4-8C0F-20AB156542CC}" type="sibTrans" cxnId="{F4D8D1EA-5334-488B-A87C-A291FC3A3640}">
      <dgm:prSet/>
      <dgm:spPr/>
      <dgm:t>
        <a:bodyPr/>
        <a:lstStyle/>
        <a:p>
          <a:endParaRPr lang="fr-CA"/>
        </a:p>
      </dgm:t>
    </dgm:pt>
    <dgm:pt modelId="{6D6E490F-9CF3-492C-A136-67681DD0B0A6}">
      <dgm:prSet/>
      <dgm:spPr/>
      <dgm:t>
        <a:bodyPr/>
        <a:lstStyle/>
        <a:p>
          <a:r>
            <a:rPr lang="fr-CA" noProof="0" dirty="0"/>
            <a:t>Finances</a:t>
          </a:r>
        </a:p>
      </dgm:t>
    </dgm:pt>
    <dgm:pt modelId="{D72F1263-1AF1-4E73-933D-BCA42E1CE5D8}" type="parTrans" cxnId="{C589AD1E-EC2E-40A1-BBD4-F65D080C4320}">
      <dgm:prSet/>
      <dgm:spPr/>
      <dgm:t>
        <a:bodyPr/>
        <a:lstStyle/>
        <a:p>
          <a:endParaRPr lang="fr-CA"/>
        </a:p>
      </dgm:t>
    </dgm:pt>
    <dgm:pt modelId="{09F73629-2F11-4552-8B62-FE93BA12080D}" type="sibTrans" cxnId="{C589AD1E-EC2E-40A1-BBD4-F65D080C4320}">
      <dgm:prSet/>
      <dgm:spPr/>
      <dgm:t>
        <a:bodyPr/>
        <a:lstStyle/>
        <a:p>
          <a:endParaRPr lang="fr-CA"/>
        </a:p>
      </dgm:t>
    </dgm:pt>
    <dgm:pt modelId="{209ABAB5-A0E8-454F-9415-557D28955356}">
      <dgm:prSet/>
      <dgm:spPr/>
      <dgm:t>
        <a:bodyPr/>
        <a:lstStyle/>
        <a:p>
          <a:r>
            <a:rPr lang="fr-CA" noProof="0" dirty="0"/>
            <a:t>Construction</a:t>
          </a:r>
        </a:p>
      </dgm:t>
    </dgm:pt>
    <dgm:pt modelId="{1741FACA-56C8-4243-9649-92B2D6B2B87B}" type="parTrans" cxnId="{7E5187DB-1CEA-4505-9E71-3C03B722209E}">
      <dgm:prSet/>
      <dgm:spPr/>
      <dgm:t>
        <a:bodyPr/>
        <a:lstStyle/>
        <a:p>
          <a:endParaRPr lang="fr-CA"/>
        </a:p>
      </dgm:t>
    </dgm:pt>
    <dgm:pt modelId="{CB20825B-F77A-4871-A873-3212075B734A}" type="sibTrans" cxnId="{7E5187DB-1CEA-4505-9E71-3C03B722209E}">
      <dgm:prSet/>
      <dgm:spPr/>
      <dgm:t>
        <a:bodyPr/>
        <a:lstStyle/>
        <a:p>
          <a:endParaRPr lang="fr-CA"/>
        </a:p>
      </dgm:t>
    </dgm:pt>
    <dgm:pt modelId="{132E1444-C1DF-47F1-AD39-511EE30208E5}" type="pres">
      <dgm:prSet presAssocID="{551838DC-0854-4852-8BA2-C2BE346DBD48}" presName="compositeShape" presStyleCnt="0">
        <dgm:presLayoutVars>
          <dgm:dir/>
          <dgm:resizeHandles/>
        </dgm:presLayoutVars>
      </dgm:prSet>
      <dgm:spPr/>
    </dgm:pt>
    <dgm:pt modelId="{611B0AAB-E4B2-4E54-86CE-67AE291B1AAF}" type="pres">
      <dgm:prSet presAssocID="{551838DC-0854-4852-8BA2-C2BE346DBD48}" presName="pyramid" presStyleLbl="node1" presStyleIdx="0" presStyleCnt="1" custLinFactNeighborX="379"/>
      <dgm:spPr/>
    </dgm:pt>
    <dgm:pt modelId="{F76166FA-09B0-4810-817B-8E5F27E2DF7F}" type="pres">
      <dgm:prSet presAssocID="{551838DC-0854-4852-8BA2-C2BE346DBD48}" presName="theList" presStyleCnt="0"/>
      <dgm:spPr/>
    </dgm:pt>
    <dgm:pt modelId="{6F92A848-74D5-446E-83B0-5051E752CCA2}" type="pres">
      <dgm:prSet presAssocID="{5C496B43-E2CE-47A1-BC2B-544450E18C9E}" presName="aNode" presStyleLbl="fgAcc1" presStyleIdx="0" presStyleCnt="4">
        <dgm:presLayoutVars>
          <dgm:bulletEnabled val="1"/>
        </dgm:presLayoutVars>
      </dgm:prSet>
      <dgm:spPr/>
    </dgm:pt>
    <dgm:pt modelId="{24A713FB-8577-4D02-927B-E2F640013C5D}" type="pres">
      <dgm:prSet presAssocID="{5C496B43-E2CE-47A1-BC2B-544450E18C9E}" presName="aSpace" presStyleCnt="0"/>
      <dgm:spPr/>
    </dgm:pt>
    <dgm:pt modelId="{074D054B-4CB8-439C-AADC-2D012E4A95D6}" type="pres">
      <dgm:prSet presAssocID="{72E084B1-998F-4B0D-A217-99D95DAAA907}" presName="aNode" presStyleLbl="fgAcc1" presStyleIdx="1" presStyleCnt="4">
        <dgm:presLayoutVars>
          <dgm:bulletEnabled val="1"/>
        </dgm:presLayoutVars>
      </dgm:prSet>
      <dgm:spPr/>
    </dgm:pt>
    <dgm:pt modelId="{42C5D926-ED40-414B-A51D-12EA9F54C09E}" type="pres">
      <dgm:prSet presAssocID="{72E084B1-998F-4B0D-A217-99D95DAAA907}" presName="aSpace" presStyleCnt="0"/>
      <dgm:spPr/>
    </dgm:pt>
    <dgm:pt modelId="{B29006CC-E73A-4E5E-BB11-3AA261A22ED5}" type="pres">
      <dgm:prSet presAssocID="{6D6E490F-9CF3-492C-A136-67681DD0B0A6}" presName="aNode" presStyleLbl="fgAcc1" presStyleIdx="2" presStyleCnt="4">
        <dgm:presLayoutVars>
          <dgm:bulletEnabled val="1"/>
        </dgm:presLayoutVars>
      </dgm:prSet>
      <dgm:spPr/>
    </dgm:pt>
    <dgm:pt modelId="{14DB4A02-3844-4C53-8D4E-A6DEC6950E4C}" type="pres">
      <dgm:prSet presAssocID="{6D6E490F-9CF3-492C-A136-67681DD0B0A6}" presName="aSpace" presStyleCnt="0"/>
      <dgm:spPr/>
    </dgm:pt>
    <dgm:pt modelId="{17B439F9-34BE-40D2-91DE-EE584703DA33}" type="pres">
      <dgm:prSet presAssocID="{209ABAB5-A0E8-454F-9415-557D28955356}" presName="aNode" presStyleLbl="fgAcc1" presStyleIdx="3" presStyleCnt="4">
        <dgm:presLayoutVars>
          <dgm:bulletEnabled val="1"/>
        </dgm:presLayoutVars>
      </dgm:prSet>
      <dgm:spPr/>
    </dgm:pt>
    <dgm:pt modelId="{CB39A0B4-2665-4EA5-8046-8BAAA68FB2DD}" type="pres">
      <dgm:prSet presAssocID="{209ABAB5-A0E8-454F-9415-557D28955356}" presName="aSpace" presStyleCnt="0"/>
      <dgm:spPr/>
    </dgm:pt>
  </dgm:ptLst>
  <dgm:cxnLst>
    <dgm:cxn modelId="{AE37A11B-2783-4044-9706-F0F52AF08092}" srcId="{551838DC-0854-4852-8BA2-C2BE346DBD48}" destId="{5C496B43-E2CE-47A1-BC2B-544450E18C9E}" srcOrd="0" destOrd="0" parTransId="{D0368DDD-CBC2-4D36-8EE4-25BA36B51184}" sibTransId="{2D2E9784-0663-4650-9DB3-9FA81BC2E307}"/>
    <dgm:cxn modelId="{7BF8E71D-4141-4A0D-95A3-714EA178B642}" type="presOf" srcId="{5C496B43-E2CE-47A1-BC2B-544450E18C9E}" destId="{6F92A848-74D5-446E-83B0-5051E752CCA2}" srcOrd="0" destOrd="0" presId="urn:microsoft.com/office/officeart/2005/8/layout/pyramid2"/>
    <dgm:cxn modelId="{C589AD1E-EC2E-40A1-BBD4-F65D080C4320}" srcId="{551838DC-0854-4852-8BA2-C2BE346DBD48}" destId="{6D6E490F-9CF3-492C-A136-67681DD0B0A6}" srcOrd="2" destOrd="0" parTransId="{D72F1263-1AF1-4E73-933D-BCA42E1CE5D8}" sibTransId="{09F73629-2F11-4552-8B62-FE93BA12080D}"/>
    <dgm:cxn modelId="{34F40179-B08E-49AE-8D62-D700EE233B73}" type="presOf" srcId="{6D6E490F-9CF3-492C-A136-67681DD0B0A6}" destId="{B29006CC-E73A-4E5E-BB11-3AA261A22ED5}" srcOrd="0" destOrd="0" presId="urn:microsoft.com/office/officeart/2005/8/layout/pyramid2"/>
    <dgm:cxn modelId="{4408B47A-CDDA-4279-8CC9-1C8EB499FF08}" type="presOf" srcId="{209ABAB5-A0E8-454F-9415-557D28955356}" destId="{17B439F9-34BE-40D2-91DE-EE584703DA33}" srcOrd="0" destOrd="0" presId="urn:microsoft.com/office/officeart/2005/8/layout/pyramid2"/>
    <dgm:cxn modelId="{C3859487-ACAC-4D3B-8A03-409526DC626E}" type="presOf" srcId="{72E084B1-998F-4B0D-A217-99D95DAAA907}" destId="{074D054B-4CB8-439C-AADC-2D012E4A95D6}" srcOrd="0" destOrd="0" presId="urn:microsoft.com/office/officeart/2005/8/layout/pyramid2"/>
    <dgm:cxn modelId="{26147893-C4B8-4AC3-865E-BE967A11BE53}" type="presOf" srcId="{551838DC-0854-4852-8BA2-C2BE346DBD48}" destId="{132E1444-C1DF-47F1-AD39-511EE30208E5}" srcOrd="0" destOrd="0" presId="urn:microsoft.com/office/officeart/2005/8/layout/pyramid2"/>
    <dgm:cxn modelId="{7E5187DB-1CEA-4505-9E71-3C03B722209E}" srcId="{551838DC-0854-4852-8BA2-C2BE346DBD48}" destId="{209ABAB5-A0E8-454F-9415-557D28955356}" srcOrd="3" destOrd="0" parTransId="{1741FACA-56C8-4243-9649-92B2D6B2B87B}" sibTransId="{CB20825B-F77A-4871-A873-3212075B734A}"/>
    <dgm:cxn modelId="{F4D8D1EA-5334-488B-A87C-A291FC3A3640}" srcId="{551838DC-0854-4852-8BA2-C2BE346DBD48}" destId="{72E084B1-998F-4B0D-A217-99D95DAAA907}" srcOrd="1" destOrd="0" parTransId="{5FE08C7E-1CD8-431F-A4C6-DCD9E63C44A2}" sibTransId="{C223500E-C6DF-49D4-8C0F-20AB156542CC}"/>
    <dgm:cxn modelId="{9A5781EC-BB44-41DC-B66F-EDEE0C096D17}" type="presParOf" srcId="{132E1444-C1DF-47F1-AD39-511EE30208E5}" destId="{611B0AAB-E4B2-4E54-86CE-67AE291B1AAF}" srcOrd="0" destOrd="0" presId="urn:microsoft.com/office/officeart/2005/8/layout/pyramid2"/>
    <dgm:cxn modelId="{F4EC2BAB-E5D1-4A17-907D-0A90747130B7}" type="presParOf" srcId="{132E1444-C1DF-47F1-AD39-511EE30208E5}" destId="{F76166FA-09B0-4810-817B-8E5F27E2DF7F}" srcOrd="1" destOrd="0" presId="urn:microsoft.com/office/officeart/2005/8/layout/pyramid2"/>
    <dgm:cxn modelId="{421717FD-5D53-4887-8EA4-B5EFEBE43BBC}" type="presParOf" srcId="{F76166FA-09B0-4810-817B-8E5F27E2DF7F}" destId="{6F92A848-74D5-446E-83B0-5051E752CCA2}" srcOrd="0" destOrd="0" presId="urn:microsoft.com/office/officeart/2005/8/layout/pyramid2"/>
    <dgm:cxn modelId="{DCF1C7FF-D116-429C-86E9-E790EB8ABAB8}" type="presParOf" srcId="{F76166FA-09B0-4810-817B-8E5F27E2DF7F}" destId="{24A713FB-8577-4D02-927B-E2F640013C5D}" srcOrd="1" destOrd="0" presId="urn:microsoft.com/office/officeart/2005/8/layout/pyramid2"/>
    <dgm:cxn modelId="{D960B889-0A83-41FE-86A9-E35D8C8D6A1F}" type="presParOf" srcId="{F76166FA-09B0-4810-817B-8E5F27E2DF7F}" destId="{074D054B-4CB8-439C-AADC-2D012E4A95D6}" srcOrd="2" destOrd="0" presId="urn:microsoft.com/office/officeart/2005/8/layout/pyramid2"/>
    <dgm:cxn modelId="{CB30BBCB-BBED-4D15-A3F6-13380966A412}" type="presParOf" srcId="{F76166FA-09B0-4810-817B-8E5F27E2DF7F}" destId="{42C5D926-ED40-414B-A51D-12EA9F54C09E}" srcOrd="3" destOrd="0" presId="urn:microsoft.com/office/officeart/2005/8/layout/pyramid2"/>
    <dgm:cxn modelId="{285A5C0B-18DA-45DE-A727-E3DDA557C7D6}" type="presParOf" srcId="{F76166FA-09B0-4810-817B-8E5F27E2DF7F}" destId="{B29006CC-E73A-4E5E-BB11-3AA261A22ED5}" srcOrd="4" destOrd="0" presId="urn:microsoft.com/office/officeart/2005/8/layout/pyramid2"/>
    <dgm:cxn modelId="{A737FC4B-EAAF-48CB-9015-D7A056D83E53}" type="presParOf" srcId="{F76166FA-09B0-4810-817B-8E5F27E2DF7F}" destId="{14DB4A02-3844-4C53-8D4E-A6DEC6950E4C}" srcOrd="5" destOrd="0" presId="urn:microsoft.com/office/officeart/2005/8/layout/pyramid2"/>
    <dgm:cxn modelId="{767DEB3B-89E0-4ADC-AECA-3FECD9A61D9F}" type="presParOf" srcId="{F76166FA-09B0-4810-817B-8E5F27E2DF7F}" destId="{17B439F9-34BE-40D2-91DE-EE584703DA33}" srcOrd="6" destOrd="0" presId="urn:microsoft.com/office/officeart/2005/8/layout/pyramid2"/>
    <dgm:cxn modelId="{AA0CB23C-C940-40BD-AC3B-5C2CF7FEB0D1}" type="presParOf" srcId="{F76166FA-09B0-4810-817B-8E5F27E2DF7F}" destId="{CB39A0B4-2665-4EA5-8046-8BAAA68FB2DD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C2D13E-422A-4EAF-8508-A4A17552ACE7}">
      <dsp:nvSpPr>
        <dsp:cNvPr id="0" name=""/>
        <dsp:cNvSpPr/>
      </dsp:nvSpPr>
      <dsp:spPr>
        <a:xfrm>
          <a:off x="0" y="1170873"/>
          <a:ext cx="81280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29696B-115F-4A15-88A3-B9B1C6DFEF57}">
      <dsp:nvSpPr>
        <dsp:cNvPr id="0" name=""/>
        <dsp:cNvSpPr/>
      </dsp:nvSpPr>
      <dsp:spPr>
        <a:xfrm>
          <a:off x="406400" y="860913"/>
          <a:ext cx="5689600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CA" sz="2100" kern="1200" noProof="0" dirty="0">
              <a:latin typeface="Candara" panose="020E0502030303020204" pitchFamily="34" charset="0"/>
            </a:rPr>
            <a:t>Questions environnementales</a:t>
          </a:r>
          <a:endParaRPr lang="fr-CA" sz="2100" kern="1200" dirty="0">
            <a:latin typeface="Candara" panose="020E0502030303020204" pitchFamily="34" charset="0"/>
          </a:endParaRPr>
        </a:p>
      </dsp:txBody>
      <dsp:txXfrm>
        <a:off x="436662" y="891175"/>
        <a:ext cx="5629076" cy="559396"/>
      </dsp:txXfrm>
    </dsp:sp>
    <dsp:sp modelId="{FA5439C4-8201-4C7F-8D47-3BC5FA96917F}">
      <dsp:nvSpPr>
        <dsp:cNvPr id="0" name=""/>
        <dsp:cNvSpPr/>
      </dsp:nvSpPr>
      <dsp:spPr>
        <a:xfrm>
          <a:off x="0" y="2123433"/>
          <a:ext cx="81280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801B25-EDB2-4EE6-88AE-805F4D8D3D9B}">
      <dsp:nvSpPr>
        <dsp:cNvPr id="0" name=""/>
        <dsp:cNvSpPr/>
      </dsp:nvSpPr>
      <dsp:spPr>
        <a:xfrm>
          <a:off x="406400" y="1858442"/>
          <a:ext cx="5689600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CA" sz="2100" kern="1200" noProof="0" dirty="0">
              <a:latin typeface="Candara" panose="020E0502030303020204" pitchFamily="34" charset="0"/>
            </a:rPr>
            <a:t>Avancée technologique</a:t>
          </a:r>
          <a:endParaRPr lang="fr-CA" sz="2100" kern="1200" dirty="0">
            <a:latin typeface="Candara" panose="020E0502030303020204" pitchFamily="34" charset="0"/>
          </a:endParaRPr>
        </a:p>
      </dsp:txBody>
      <dsp:txXfrm>
        <a:off x="436662" y="1888704"/>
        <a:ext cx="5629076" cy="559396"/>
      </dsp:txXfrm>
    </dsp:sp>
    <dsp:sp modelId="{99A6CE24-67CB-4ED3-AEC0-B9C5C9D56174}">
      <dsp:nvSpPr>
        <dsp:cNvPr id="0" name=""/>
        <dsp:cNvSpPr/>
      </dsp:nvSpPr>
      <dsp:spPr>
        <a:xfrm>
          <a:off x="0" y="3075993"/>
          <a:ext cx="81280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00521C-7C4B-4DA2-A4F4-C185827E405D}">
      <dsp:nvSpPr>
        <dsp:cNvPr id="0" name=""/>
        <dsp:cNvSpPr/>
      </dsp:nvSpPr>
      <dsp:spPr>
        <a:xfrm>
          <a:off x="406400" y="2811002"/>
          <a:ext cx="5689600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CA" sz="2100" kern="1200" noProof="0" dirty="0">
              <a:latin typeface="Candara" panose="020E0502030303020204" pitchFamily="34" charset="0"/>
            </a:rPr>
            <a:t>Cybersécurité</a:t>
          </a:r>
          <a:endParaRPr lang="fr-CA" sz="2100" kern="1200" dirty="0">
            <a:latin typeface="Candara" panose="020E0502030303020204" pitchFamily="34" charset="0"/>
          </a:endParaRPr>
        </a:p>
      </dsp:txBody>
      <dsp:txXfrm>
        <a:off x="436662" y="2841264"/>
        <a:ext cx="5629076" cy="559396"/>
      </dsp:txXfrm>
    </dsp:sp>
    <dsp:sp modelId="{78817D63-4183-4184-84A8-680658D4BA9F}">
      <dsp:nvSpPr>
        <dsp:cNvPr id="0" name=""/>
        <dsp:cNvSpPr/>
      </dsp:nvSpPr>
      <dsp:spPr>
        <a:xfrm>
          <a:off x="0" y="4028553"/>
          <a:ext cx="81280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5319C9-0CD9-4E68-9219-C83DB019CA6B}">
      <dsp:nvSpPr>
        <dsp:cNvPr id="0" name=""/>
        <dsp:cNvSpPr/>
      </dsp:nvSpPr>
      <dsp:spPr>
        <a:xfrm>
          <a:off x="406400" y="3718593"/>
          <a:ext cx="5689600" cy="619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714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15053" tIns="0" rIns="215053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fr-CA" sz="2100" kern="1200" noProof="0" dirty="0">
              <a:latin typeface="Candara" panose="020E0502030303020204" pitchFamily="34" charset="0"/>
            </a:rPr>
            <a:t>Commerce mondial et tensions géopolitiques</a:t>
          </a:r>
          <a:endParaRPr lang="fr-CA" sz="2100" kern="1200" dirty="0">
            <a:latin typeface="Candara" panose="020E0502030303020204" pitchFamily="34" charset="0"/>
          </a:endParaRPr>
        </a:p>
      </dsp:txBody>
      <dsp:txXfrm>
        <a:off x="436662" y="3748855"/>
        <a:ext cx="5629076" cy="5593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0ACB7C-4E15-4554-B6EC-42B04FBBF8DF}">
      <dsp:nvSpPr>
        <dsp:cNvPr id="0" name=""/>
        <dsp:cNvSpPr/>
      </dsp:nvSpPr>
      <dsp:spPr>
        <a:xfrm rot="10800000">
          <a:off x="1863113" y="390"/>
          <a:ext cx="6393217" cy="101116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5897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200" kern="1200"/>
            <a:t>Collaboration technologique</a:t>
          </a:r>
        </a:p>
      </dsp:txBody>
      <dsp:txXfrm rot="10800000">
        <a:off x="2115905" y="390"/>
        <a:ext cx="6140425" cy="1011168"/>
      </dsp:txXfrm>
    </dsp:sp>
    <dsp:sp modelId="{C1F74315-B8C3-4002-B1BC-86A67CB408DD}">
      <dsp:nvSpPr>
        <dsp:cNvPr id="0" name=""/>
        <dsp:cNvSpPr/>
      </dsp:nvSpPr>
      <dsp:spPr>
        <a:xfrm>
          <a:off x="1357529" y="390"/>
          <a:ext cx="1011168" cy="101116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0C02BC-A1BA-4496-83DB-3AE0DF5F3050}">
      <dsp:nvSpPr>
        <dsp:cNvPr id="0" name=""/>
        <dsp:cNvSpPr/>
      </dsp:nvSpPr>
      <dsp:spPr>
        <a:xfrm rot="10800000">
          <a:off x="1863113" y="1294073"/>
          <a:ext cx="6393217" cy="101116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5897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200" kern="1200"/>
            <a:t>Temps partagé</a:t>
          </a:r>
        </a:p>
      </dsp:txBody>
      <dsp:txXfrm rot="10800000">
        <a:off x="2115905" y="1294073"/>
        <a:ext cx="6140425" cy="1011168"/>
      </dsp:txXfrm>
    </dsp:sp>
    <dsp:sp modelId="{6814F08B-D3F5-4B4C-A817-F5A85BFE52C9}">
      <dsp:nvSpPr>
        <dsp:cNvPr id="0" name=""/>
        <dsp:cNvSpPr/>
      </dsp:nvSpPr>
      <dsp:spPr>
        <a:xfrm>
          <a:off x="1357529" y="1294073"/>
          <a:ext cx="1011168" cy="101116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EF3958-3D39-49F7-B003-5371C154DDE8}">
      <dsp:nvSpPr>
        <dsp:cNvPr id="0" name=""/>
        <dsp:cNvSpPr/>
      </dsp:nvSpPr>
      <dsp:spPr>
        <a:xfrm rot="10800000">
          <a:off x="1863113" y="2587757"/>
          <a:ext cx="6393217" cy="101116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5897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200" kern="1200"/>
            <a:t>Gestion stratégique des talents</a:t>
          </a:r>
        </a:p>
      </dsp:txBody>
      <dsp:txXfrm rot="10800000">
        <a:off x="2115905" y="2587757"/>
        <a:ext cx="6140425" cy="1011168"/>
      </dsp:txXfrm>
    </dsp:sp>
    <dsp:sp modelId="{0CA9A491-45B6-4538-980A-882A526FB2CC}">
      <dsp:nvSpPr>
        <dsp:cNvPr id="0" name=""/>
        <dsp:cNvSpPr/>
      </dsp:nvSpPr>
      <dsp:spPr>
        <a:xfrm>
          <a:off x="1357529" y="2587757"/>
          <a:ext cx="1011168" cy="101116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1B0AAB-E4B2-4E54-86CE-67AE291B1AAF}">
      <dsp:nvSpPr>
        <dsp:cNvPr id="0" name=""/>
        <dsp:cNvSpPr/>
      </dsp:nvSpPr>
      <dsp:spPr>
        <a:xfrm>
          <a:off x="2751243" y="0"/>
          <a:ext cx="3598863" cy="3598863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F92A848-74D5-446E-83B0-5051E752CCA2}">
      <dsp:nvSpPr>
        <dsp:cNvPr id="0" name=""/>
        <dsp:cNvSpPr/>
      </dsp:nvSpPr>
      <dsp:spPr>
        <a:xfrm>
          <a:off x="4537035" y="360237"/>
          <a:ext cx="2339260" cy="6396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600" kern="1200" noProof="0" dirty="0"/>
            <a:t>Technologie</a:t>
          </a:r>
        </a:p>
      </dsp:txBody>
      <dsp:txXfrm>
        <a:off x="4568260" y="391462"/>
        <a:ext cx="2276810" cy="577191"/>
      </dsp:txXfrm>
    </dsp:sp>
    <dsp:sp modelId="{074D054B-4CB8-439C-AADC-2D012E4A95D6}">
      <dsp:nvSpPr>
        <dsp:cNvPr id="0" name=""/>
        <dsp:cNvSpPr/>
      </dsp:nvSpPr>
      <dsp:spPr>
        <a:xfrm>
          <a:off x="4537035" y="1079834"/>
          <a:ext cx="2339260" cy="6396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600" kern="1200" noProof="0" dirty="0"/>
            <a:t>Soins de santé</a:t>
          </a:r>
        </a:p>
      </dsp:txBody>
      <dsp:txXfrm>
        <a:off x="4568260" y="1111059"/>
        <a:ext cx="2276810" cy="577191"/>
      </dsp:txXfrm>
    </dsp:sp>
    <dsp:sp modelId="{B29006CC-E73A-4E5E-BB11-3AA261A22ED5}">
      <dsp:nvSpPr>
        <dsp:cNvPr id="0" name=""/>
        <dsp:cNvSpPr/>
      </dsp:nvSpPr>
      <dsp:spPr>
        <a:xfrm>
          <a:off x="4537035" y="1799431"/>
          <a:ext cx="2339260" cy="6396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600" kern="1200" noProof="0" dirty="0"/>
            <a:t>Finances</a:t>
          </a:r>
        </a:p>
      </dsp:txBody>
      <dsp:txXfrm>
        <a:off x="4568260" y="1830656"/>
        <a:ext cx="2276810" cy="577191"/>
      </dsp:txXfrm>
    </dsp:sp>
    <dsp:sp modelId="{17B439F9-34BE-40D2-91DE-EE584703DA33}">
      <dsp:nvSpPr>
        <dsp:cNvPr id="0" name=""/>
        <dsp:cNvSpPr/>
      </dsp:nvSpPr>
      <dsp:spPr>
        <a:xfrm>
          <a:off x="4537035" y="2519028"/>
          <a:ext cx="2339260" cy="6396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600" kern="1200" noProof="0" dirty="0"/>
            <a:t>Construction</a:t>
          </a:r>
        </a:p>
      </dsp:txBody>
      <dsp:txXfrm>
        <a:off x="4568260" y="2550253"/>
        <a:ext cx="2276810" cy="5771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413150-8403-4F20-B5DC-878301DE8102}" type="datetimeFigureOut">
              <a:rPr lang="fr-CA" smtClean="0"/>
              <a:t>07/05/25</a:t>
            </a:fld>
            <a:endParaRPr lang="fr-CA" dirty="0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4B8855-26A5-49FF-91A7-BF913C744C2F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573181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4B8855-26A5-49FF-91A7-BF913C744C2F}" type="slidenum">
              <a:rPr lang="fr-CA" smtClean="0"/>
              <a:t>4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670732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4B8855-26A5-49FF-91A7-BF913C744C2F}" type="slidenum">
              <a:rPr lang="fr-CA" smtClean="0"/>
              <a:t>9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053465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23657-FEC9-4B1B-869B-D45A34729183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93405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fr-CA" dirty="0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A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A4208-E0D2-4A0D-A9C5-22119EA2CBEB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60844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A77C3-695A-448D-BF2B-C3BE647497B1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25404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B39BE-9242-4D90-B1BD-7A4142ECE6E1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6187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28F9D-B711-4506-B586-9D4B442D8617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97690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F8F51-CD32-4788-B6FE-805517254506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2634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CA" dirty="0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CA" dirty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CA" dirty="0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E1DD3-C166-4FBD-9E89-F7F270ACBB9A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24496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222DD-E6DB-4798-B378-C84257556557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94864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E1718C41-EAAA-4D91-A6DD-AE086E350971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49961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1E9E82-5BDD-4733-4E66-5558013C8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2AF9D7A-9BD4-45A1-B7AD-FC03A6CB0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BA1AF-FF10-4604-AD8D-31C17F88B96F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715CB48-4E4D-972C-C108-9DFF9BAD0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7CC3B51-EA4B-1C4D-CA11-348238E50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5FAEC6C3-4EB6-E29B-9B2D-7F262F6898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4542" y="3429000"/>
            <a:ext cx="1828800" cy="1828800"/>
          </a:xfrm>
        </p:spPr>
        <p:txBody>
          <a:bodyPr/>
          <a:lstStyle/>
          <a:p>
            <a:endParaRPr lang="fr-CA" dirty="0"/>
          </a:p>
        </p:txBody>
      </p:sp>
      <p:sp>
        <p:nvSpPr>
          <p:cNvPr id="8" name="Espace réservé pour une image  6">
            <a:extLst>
              <a:ext uri="{FF2B5EF4-FFF2-40B4-BE49-F238E27FC236}">
                <a16:creationId xmlns:a16="http://schemas.microsoft.com/office/drawing/2014/main" id="{F7952B5A-8CAF-90F7-A48A-8219E696D6F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345656" y="3419278"/>
            <a:ext cx="1828800" cy="1828800"/>
          </a:xfrm>
        </p:spPr>
        <p:txBody>
          <a:bodyPr/>
          <a:lstStyle/>
          <a:p>
            <a:endParaRPr lang="fr-CA" dirty="0"/>
          </a:p>
        </p:txBody>
      </p:sp>
      <p:sp>
        <p:nvSpPr>
          <p:cNvPr id="9" name="Espace réservé pour une image  6">
            <a:extLst>
              <a:ext uri="{FF2B5EF4-FFF2-40B4-BE49-F238E27FC236}">
                <a16:creationId xmlns:a16="http://schemas.microsoft.com/office/drawing/2014/main" id="{38F845B4-216D-DCB0-C21D-EB4002CDCDE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926770" y="3429000"/>
            <a:ext cx="1828800" cy="1828800"/>
          </a:xfrm>
        </p:spPr>
        <p:txBody>
          <a:bodyPr/>
          <a:lstStyle/>
          <a:p>
            <a:endParaRPr lang="fr-CA" dirty="0"/>
          </a:p>
        </p:txBody>
      </p:sp>
      <p:sp>
        <p:nvSpPr>
          <p:cNvPr id="10" name="Espace réservé pour une image  6">
            <a:extLst>
              <a:ext uri="{FF2B5EF4-FFF2-40B4-BE49-F238E27FC236}">
                <a16:creationId xmlns:a16="http://schemas.microsoft.com/office/drawing/2014/main" id="{2E0F16D7-F593-5A47-5587-F1FDDB6480F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507884" y="3429000"/>
            <a:ext cx="1828800" cy="1828800"/>
          </a:xfrm>
        </p:spPr>
        <p:txBody>
          <a:bodyPr/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58569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0ABBC4-3030-ACFB-0562-B37938E7D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A30EE28-F683-84B8-DB09-0282E667CE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B68C7C9-4882-83EF-CFD8-D1B5B409C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82FBE-3755-4B05-8C9E-A9CC1BD4D44C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9B608BC-3A19-83C4-865B-5486251BB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Votre Nom</a:t>
            </a:r>
            <a:endParaRPr lang="fr-CA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6A31548-AFB2-6B64-F72F-0E5900CDA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BED975-C7EC-4D7A-9071-E171B1215066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005463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ED01-31BA-4139-858A-7D76AD5D44D7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8647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0E541-8C9C-4DBC-BAB4-3DF45E78EE17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5657316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82657-4C19-4544-B917-76F0A5BBD569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4395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50329-C0CE-466C-BDE5-C42481DBD5E1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8321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B3A9D-D6BC-48BB-BD40-56CFFC96C24D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1108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87FC8-9C0D-4E01-A5CF-1C6E06F7FE9A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0079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8DBB6-B580-461F-A762-F14AD3D7EA32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7458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DA50F-E5A7-4941-AB05-0B589692C59A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1617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6EF59-70F2-4745-8414-2F6D65604356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544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719F-9496-48C7-A786-78F17DA5FAED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8618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7203A-6452-495E-B399-E4BB17E481CF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8768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30928-9ECF-43A3-A2B5-447C4CF68E39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96742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7F1AD-321C-4D60-9914-DB8435A66559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7969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>
            <a:lvl2pPr marL="685800" indent="-228600">
              <a:buClr>
                <a:schemeClr val="bg1"/>
              </a:buClr>
              <a:buSzPct val="90000"/>
              <a:buFont typeface="Wingdings" panose="05000000000000000000" pitchFamily="2" charset="2"/>
              <a:buChar char="q"/>
              <a:defRPr/>
            </a:lvl2pPr>
          </a:lstStyle>
          <a:p>
            <a:pPr lvl="0"/>
            <a:r>
              <a:rPr lang="fr-CA" dirty="0"/>
              <a:t>Cliquez pour modifier les styles du texte du masque</a:t>
            </a:r>
          </a:p>
          <a:p>
            <a:pPr lvl="1"/>
            <a:r>
              <a:rPr lang="fr-CA" dirty="0"/>
              <a:t>Deuxième niveau</a:t>
            </a:r>
          </a:p>
          <a:p>
            <a:pPr lvl="2"/>
            <a:r>
              <a:rPr lang="fr-CA" dirty="0"/>
              <a:t>Troisième niveau</a:t>
            </a:r>
          </a:p>
          <a:p>
            <a:pPr lvl="3"/>
            <a:r>
              <a:rPr lang="fr-CA" dirty="0"/>
              <a:t>Quatrième niveau</a:t>
            </a:r>
          </a:p>
          <a:p>
            <a:pPr lvl="4"/>
            <a:r>
              <a:rPr lang="fr-CA" dirty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55AE0-7773-4B5D-A553-A5113FBF5CDD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69729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447C9-B31A-4803-9C7F-D4ACFE942686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24683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8DF1D-80A2-44F9-9AAB-10A4E2E800C6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6223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BE537-05B5-4B0F-881D-C0BE0CB6E681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43573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EF12D-3BB9-41D5-B2CB-5723306B81B7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46241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A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908A9-6A93-4E8C-89CF-AFC158A6FB79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18687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21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dirty="0"/>
              <a:t>Cliquez pour modifier les styles du texte du masque</a:t>
            </a:r>
          </a:p>
          <a:p>
            <a:pPr lvl="1"/>
            <a:r>
              <a:rPr lang="fr-CA" dirty="0"/>
              <a:t>Deuxième niveau</a:t>
            </a:r>
          </a:p>
          <a:p>
            <a:pPr lvl="2"/>
            <a:r>
              <a:rPr lang="fr-CA" dirty="0"/>
              <a:t>Troisième niveau</a:t>
            </a:r>
          </a:p>
          <a:p>
            <a:pPr lvl="3"/>
            <a:r>
              <a:rPr lang="fr-CA" dirty="0"/>
              <a:t>Quatrième niveau</a:t>
            </a:r>
          </a:p>
          <a:p>
            <a:pPr lvl="4"/>
            <a:r>
              <a:rPr lang="fr-CA" dirty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ACE7A-CD66-4CE9-AB79-6B03CD1B87AF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pic>
        <p:nvPicPr>
          <p:cNvPr id="9" name="Image 8" descr="Une image contenant logo, Graphique, Police, conception&#10;&#10;Le contenu généré par l’IA peut être incorrect.">
            <a:extLst>
              <a:ext uri="{FF2B5EF4-FFF2-40B4-BE49-F238E27FC236}">
                <a16:creationId xmlns:a16="http://schemas.microsoft.com/office/drawing/2014/main" id="{6838D3AF-A0EF-5796-6C2B-3DA9185F1592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3090" y="5401312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2462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38" r:id="rId19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SzPct val="90000"/>
        <a:buFont typeface="Wingdings" panose="05000000000000000000" pitchFamily="2" charset="2"/>
        <a:buChar char="q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andara" panose="020E0502030303020204" pitchFamily="34" charset="0"/>
        <a:buChar char="‡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DFED5857-7937-4209-85AF-C720B792DAD2}" type="datetime4">
              <a:rPr lang="fr-CA" smtClean="0"/>
              <a:t>7 mai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177334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slide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7DFA38-21E8-704B-FEAB-C146C61BCA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22" y="2907877"/>
            <a:ext cx="8144134" cy="1373070"/>
          </a:xfrm>
        </p:spPr>
        <p:txBody>
          <a:bodyPr>
            <a:normAutofit fontScale="90000"/>
          </a:bodyPr>
          <a:lstStyle/>
          <a:p>
            <a:r>
              <a:rPr lang="fr-CA" sz="6600" b="1" spc="-15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Ressources humaines : tendances mondiales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B51D0A2-1694-2643-7B77-3C7634356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fr-CA" sz="280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Présenté par </a:t>
            </a:r>
          </a:p>
          <a:p>
            <a:r>
              <a:rPr lang="fr-CA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Iris GRH</a:t>
            </a:r>
          </a:p>
          <a:p>
            <a:r>
              <a:rPr lang="fr-CA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Alice Lapointe</a:t>
            </a:r>
          </a:p>
          <a:p>
            <a:r>
              <a:rPr lang="fr-CA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Développement RH</a:t>
            </a:r>
          </a:p>
        </p:txBody>
      </p:sp>
    </p:spTree>
    <p:extLst>
      <p:ext uri="{BB962C8B-B14F-4D97-AF65-F5344CB8AC3E}">
        <p14:creationId xmlns:p14="http://schemas.microsoft.com/office/powerpoint/2010/main" val="110532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EF4C69-778D-AF80-403C-D34A60EE7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/>
              <a:t>Nouveau style de carrière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6B55B73-1629-486F-A037-64AFC6E1A3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0320" y="2541831"/>
            <a:ext cx="5137156" cy="3599316"/>
          </a:xfrm>
        </p:spPr>
        <p:txBody>
          <a:bodyPr/>
          <a:lstStyle/>
          <a:p>
            <a:pPr lvl="0"/>
            <a:r>
              <a:rPr lang="fr-CA" noProof="0" dirty="0"/>
              <a:t>Équilibre Travail/Vie personnelle</a:t>
            </a:r>
          </a:p>
          <a:p>
            <a:pPr lvl="1"/>
            <a:r>
              <a:rPr lang="fr-CA" noProof="0" dirty="0"/>
              <a:t>Horaire flexible</a:t>
            </a:r>
          </a:p>
          <a:p>
            <a:pPr lvl="1"/>
            <a:r>
              <a:rPr lang="fr-CA" noProof="0" dirty="0"/>
              <a:t>Liberté dans le parcours professionnel</a:t>
            </a:r>
          </a:p>
          <a:p>
            <a:pPr lvl="0"/>
            <a:r>
              <a:rPr lang="fr-CA" noProof="0" dirty="0"/>
              <a:t>Occasions d’apprentissage par expérience</a:t>
            </a:r>
          </a:p>
          <a:p>
            <a:pPr lvl="0"/>
            <a:r>
              <a:rPr lang="fr-CA" noProof="0" dirty="0"/>
              <a:t>Reconnaissance de la contribution à l’entreprise</a:t>
            </a:r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C316A32F-CCD1-DECD-BE19-121F1A67F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10</a:t>
            </a:fld>
            <a:endParaRPr lang="fr-CA" dirty="0"/>
          </a:p>
        </p:txBody>
      </p:sp>
      <p:pic>
        <p:nvPicPr>
          <p:cNvPr id="5" name="Content Placeholder 9" descr="A person standing on a table&#10;&#10;Description automatically generated">
            <a:extLst>
              <a:ext uri="{FF2B5EF4-FFF2-40B4-BE49-F238E27FC236}">
                <a16:creationId xmlns:a16="http://schemas.microsoft.com/office/drawing/2014/main" id="{4C603FF2-642B-4A3D-B48F-DF1FF6BA64F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541831"/>
            <a:ext cx="4700588" cy="2669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49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tx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1030A4-60AD-484A-A121-C6BAF3DF7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9680" y="294198"/>
            <a:ext cx="9692640" cy="1397124"/>
          </a:xfrm>
        </p:spPr>
        <p:txBody>
          <a:bodyPr anchor="ctr" anchorCtr="0">
            <a:normAutofit/>
          </a:bodyPr>
          <a:lstStyle/>
          <a:p>
            <a:r>
              <a:rPr lang="fr-CA" sz="3200" noProof="0" dirty="0">
                <a:solidFill>
                  <a:schemeClr val="accent1">
                    <a:lumMod val="75000"/>
                  </a:schemeClr>
                </a:solidFill>
                <a:latin typeface="Candara" panose="020E0502030303020204" pitchFamily="34" charset="0"/>
              </a:rPr>
              <a:t>Pressions sur le monde du travail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09687FB-F040-6324-92F7-7F24AC41D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CD12104A-4281-41DD-ACA8-D231AF05FEA5}" type="slidenum">
              <a:rPr lang="fr-CA" noProof="0" smtClean="0">
                <a:latin typeface="Candara" panose="020E0502030303020204" pitchFamily="34" charset="0"/>
              </a:rPr>
              <a:t>2</a:t>
            </a:fld>
            <a:endParaRPr lang="fr-CA" noProof="0" dirty="0">
              <a:latin typeface="Candara" panose="020E0502030303020204" pitchFamily="34" charset="0"/>
            </a:endParaRPr>
          </a:p>
        </p:txBody>
      </p:sp>
      <p:pic>
        <p:nvPicPr>
          <p:cNvPr id="5" name="Image 4" descr="Une image contenant logo, Graphique, Police, conception&#10;&#10;Le contenu généré par l’IA peut être incorrect.">
            <a:extLst>
              <a:ext uri="{FF2B5EF4-FFF2-40B4-BE49-F238E27FC236}">
                <a16:creationId xmlns:a16="http://schemas.microsoft.com/office/drawing/2014/main" id="{C513B060-D33D-B627-3C57-9D4B6ACE614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080" y="5730137"/>
            <a:ext cx="900000" cy="900000"/>
          </a:xfrm>
          <a:prstGeom prst="rect">
            <a:avLst/>
          </a:prstGeom>
        </p:spPr>
      </p:pic>
      <p:graphicFrame>
        <p:nvGraphicFramePr>
          <p:cNvPr id="6" name="Diagramme 5">
            <a:extLst>
              <a:ext uri="{FF2B5EF4-FFF2-40B4-BE49-F238E27FC236}">
                <a16:creationId xmlns:a16="http://schemas.microsoft.com/office/drawing/2014/main" id="{8EE8B42C-CCB1-C432-3F03-EDB92623F7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1564474"/>
              </p:ext>
            </p:extLst>
          </p:nvPr>
        </p:nvGraphicFramePr>
        <p:xfrm>
          <a:off x="2032000" y="119796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4640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949033-DA6E-F0B7-2E1A-08084B48B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Diapositive de résumé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BD91E50-90B1-4BAD-88A3-338B8E782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3</a:t>
            </a:fld>
            <a:endParaRPr lang="fr-CA" dirty="0"/>
          </a:p>
        </p:txBody>
      </p:sp>
      <mc:AlternateContent xmlns:mc="http://schemas.openxmlformats.org/markup-compatibility/2006">
        <mc:Choice xmlns:psuz="http://schemas.microsoft.com/office/powerpoint/2016/summaryzoom" Requires="psuz">
          <p:graphicFrame>
            <p:nvGraphicFramePr>
              <p:cNvPr id="6" name="Zoom de résumé 5">
                <a:extLst>
                  <a:ext uri="{FF2B5EF4-FFF2-40B4-BE49-F238E27FC236}">
                    <a16:creationId xmlns:a16="http://schemas.microsoft.com/office/drawing/2014/main" id="{DC1C398E-EA86-8AC5-B98F-1CE647D0AA6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85166852"/>
                  </p:ext>
                </p:extLst>
              </p:nvPr>
            </p:nvGraphicFramePr>
            <p:xfrm>
              <a:off x="681038" y="2336800"/>
              <a:ext cx="9613900" cy="3598863"/>
            </p:xfrm>
            <a:graphic>
              <a:graphicData uri="http://schemas.microsoft.com/office/powerpoint/2016/summaryzoom">
                <psuz:summaryZm>
                  <psuz:summaryZmObj sectionId="{2466178B-70B0-4979-B614-42725B10D8A8}">
                    <psuz:zmPr id="{557BB4B6-AA2E-43C3-948B-40BA0973A626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372539" y="988259"/>
                          <a:ext cx="2884170" cy="162234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/>
                      </p166:spPr>
                    </psuz:zmPr>
                  </psuz:summaryZmObj>
                  <psuz:summaryZmObj sectionId="{2709F5A2-E996-4EEA-AE0A-72351269EFFE}">
                    <psuz:zmPr id="{F96385BF-C86F-45B7-A95F-D5FF1042A24B}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3364865" y="988259"/>
                          <a:ext cx="2884170" cy="162234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/>
                      </p166:spPr>
                    </psuz:zmPr>
                  </psuz:summaryZmObj>
                  <psuz:summaryZmObj sectionId="{A36C42ED-6145-411B-85E7-29A4C1DB9021}">
                    <psuz:zmPr id="{129A316A-7927-402E-8077-29F743689148}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6357191" y="988259"/>
                          <a:ext cx="2884170" cy="162234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/>
                      </p166:spPr>
                    </psuz:zmPr>
                  </psuz:summaryZmObj>
                  <psuz:gridLayout/>
                </psuz:summaryZm>
              </a:graphicData>
            </a:graphic>
          </p:graphicFrame>
        </mc:Choice>
        <mc:Fallback>
          <p:grpSp>
            <p:nvGrpSpPr>
              <p:cNvPr id="6" name="Zoom de résumé 5">
                <a:extLst>
                  <a:ext uri="{FF2B5EF4-FFF2-40B4-BE49-F238E27FC236}">
                    <a16:creationId xmlns:a16="http://schemas.microsoft.com/office/drawing/2014/main" id="{DC1C398E-EA86-8AC5-B98F-1CE647D0AA6D}"/>
                  </a:ext>
                </a:extLst>
              </p:cNvPr>
              <p:cNvGrpSpPr>
                <a:grpSpLocks noGrp="1" noUngrp="1" noRot="1" noChangeAspect="1" noMove="1" noResize="1"/>
              </p:cNvGrpSpPr>
              <p:nvPr/>
            </p:nvGrpSpPr>
            <p:grpSpPr>
              <a:xfrm>
                <a:off x="681038" y="2336800"/>
                <a:ext cx="9613900" cy="3598863"/>
                <a:chOff x="681038" y="2336800"/>
                <a:chExt cx="9613900" cy="3598863"/>
              </a:xfrm>
            </p:grpSpPr>
            <p:pic>
              <p:nvPicPr>
                <p:cNvPr id="3" name="Image 3">
                  <a:hlinkClick r:id="rId5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53577" y="3325059"/>
                  <a:ext cx="2884170" cy="1622345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  <a:effectLst/>
              </p:spPr>
            </p:pic>
            <p:pic>
              <p:nvPicPr>
                <p:cNvPr id="5" name="Image 5">
                  <a:hlinkClick r:id="rId6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045903" y="3325059"/>
                  <a:ext cx="2884170" cy="1622345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  <a:effectLst/>
              </p:spPr>
            </p:pic>
            <p:pic>
              <p:nvPicPr>
                <p:cNvPr id="7" name="Image 7">
                  <a:hlinkClick r:id="rId7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038229" y="3325059"/>
                  <a:ext cx="2884170" cy="1622345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  <a:effectLst/>
              </p:spPr>
            </p:pic>
          </p:grpSp>
        </mc:Fallback>
      </mc:AlternateContent>
    </p:spTree>
    <p:extLst>
      <p:ext uri="{BB962C8B-B14F-4D97-AF65-F5344CB8AC3E}">
        <p14:creationId xmlns:p14="http://schemas.microsoft.com/office/powerpoint/2010/main" val="4247337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1CFC1BB-C5B3-4479-9752-C53221627F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56FCE19-3103-4473-A92E-E38D00FCD0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909C556-FC01-4870-ABC0-8D5C17BD0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C6DB8A24-0DF2-4AB3-9191-C02AB6937C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CA" noProof="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924F406-F250-4FCF-A28E-52F364A5AA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CA" noProof="0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A865E47-4365-4F21-B8EA-13B2C12BCB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6" y="0"/>
            <a:ext cx="12192000" cy="6858001"/>
            <a:chOff x="-3176" y="0"/>
            <a:chExt cx="12192000" cy="6858001"/>
          </a:xfrm>
        </p:grpSpPr>
        <p:sp useBgFill="1">
          <p:nvSpPr>
            <p:cNvPr id="22" name="Rectangle 21">
              <a:extLst>
                <a:ext uri="{FF2B5EF4-FFF2-40B4-BE49-F238E27FC236}">
                  <a16:creationId xmlns:a16="http://schemas.microsoft.com/office/drawing/2014/main" id="{0CE24988-BB27-40E5-A961-9FA7ED0DB9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88824" cy="68580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CA" noProof="0" dirty="0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0BDE80E-ADE0-4E16-8F80-306A15F4D3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76" y="0"/>
              <a:ext cx="12192000" cy="6858000"/>
            </a:xfrm>
            <a:prstGeom prst="rect">
              <a:avLst/>
            </a:prstGeom>
          </p:spPr>
        </p:pic>
      </p:grp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E95240E-4161-24F0-71E1-28170F954A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0322" y="2336873"/>
            <a:ext cx="5041628" cy="3599316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</a:pPr>
            <a:r>
              <a:rPr lang="fr-CA" sz="2000" noProof="0" dirty="0"/>
              <a:t>Tendances mondiales</a:t>
            </a:r>
          </a:p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</a:pPr>
            <a:r>
              <a:rPr lang="fr-CA" noProof="0" dirty="0"/>
              <a:t>Pratiques de recrutement depuis 2015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</a:pPr>
            <a:r>
              <a:rPr lang="fr-CA" sz="2000" noProof="0" dirty="0"/>
              <a:t>Recours aux travailleurs occasionnels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</a:pPr>
            <a:r>
              <a:rPr lang="fr-CA" sz="2000" noProof="0" dirty="0"/>
              <a:t>Travailleurs étrangers</a:t>
            </a:r>
          </a:p>
        </p:txBody>
      </p:sp>
      <p:pic>
        <p:nvPicPr>
          <p:cNvPr id="6" name="Espace réservé du contenu 5" descr="Une image contenant personne, habits, Visage humain, homme&#10;&#10;Le contenu généré par l’IA peut être incorrect.">
            <a:extLst>
              <a:ext uri="{FF2B5EF4-FFF2-40B4-BE49-F238E27FC236}">
                <a16:creationId xmlns:a16="http://schemas.microsoft.com/office/drawing/2014/main" id="{95A76F86-130A-D436-1E83-363F3D6C724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0" r="33796" b="2"/>
          <a:stretch/>
        </p:blipFill>
        <p:spPr>
          <a:xfrm>
            <a:off x="6096000" y="10"/>
            <a:ext cx="6092823" cy="6856310"/>
          </a:xfrm>
          <a:prstGeom prst="flowChartDocument">
            <a:avLst/>
          </a:prstGeom>
          <a:ln>
            <a:noFill/>
          </a:ln>
          <a:effectLst/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3BC1C09-8FD1-4619-B317-E9EED5E55D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2" y="609600"/>
            <a:ext cx="6499753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CA" noProof="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6769026-1089-A68B-D47A-6ABACA6A3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5041629" cy="108093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 sz="3100" noProof="0" dirty="0"/>
              <a:t>Relations </a:t>
            </a:r>
            <a:r>
              <a:rPr lang="fr-CA" sz="3100" b="1" i="1" noProof="0" dirty="0"/>
              <a:t>entre</a:t>
            </a:r>
            <a:r>
              <a:rPr lang="fr-CA" sz="3100" noProof="0" dirty="0"/>
              <a:t> les sociétés et les travailleurs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D3143E80-C928-46DB-9299-0BD06348A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6492240" cy="261714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A52B783-4DE9-BA8E-10D6-6031AB00B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00372" y="5936189"/>
            <a:ext cx="914400" cy="36512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CD12104A-4281-41DD-ACA8-D231AF05FEA5}" type="slidenum">
              <a:rPr lang="fr-CA" sz="1050" noProof="0" smtClean="0">
                <a:solidFill>
                  <a:prstClr val="white">
                    <a:tint val="75000"/>
                  </a:prstClr>
                </a:solidFill>
              </a:rPr>
              <a:pPr defTabSz="914400">
                <a:spcAft>
                  <a:spcPts val="600"/>
                </a:spcAft>
              </a:pPr>
              <a:t>4</a:t>
            </a:fld>
            <a:endParaRPr lang="fr-CA" sz="1050" noProof="0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5" name="Image 4" descr="Une image contenant logo, Graphique, Police, conception&#10;&#10;Le contenu généré par l’IA peut être incorrect.">
            <a:extLst>
              <a:ext uri="{FF2B5EF4-FFF2-40B4-BE49-F238E27FC236}">
                <a16:creationId xmlns:a16="http://schemas.microsoft.com/office/drawing/2014/main" id="{1F67EC55-D47D-8584-4ED9-97BA4F284E6E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496" y="5798400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1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53E0AE-2FBF-6CC2-69CF-DDD8D7D52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/>
              <a:t>Évolution des entreprises leaders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ACA2824-B366-A43C-DB46-A72292B7B9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501763"/>
            <a:ext cx="5797971" cy="3599316"/>
          </a:xfrm>
        </p:spPr>
        <p:txBody>
          <a:bodyPr/>
          <a:lstStyle/>
          <a:p>
            <a:pPr>
              <a:lnSpc>
                <a:spcPct val="108000"/>
              </a:lnSpc>
            </a:pPr>
            <a:r>
              <a:rPr lang="fr-CA" noProof="0" dirty="0"/>
              <a:t>Lier équipe de travail et valeur future</a:t>
            </a:r>
          </a:p>
          <a:p>
            <a:pPr lvl="1">
              <a:lnSpc>
                <a:spcPct val="108000"/>
              </a:lnSpc>
            </a:pPr>
            <a:r>
              <a:rPr lang="fr-FR" dirty="0"/>
              <a:t>Augmenter le niveau de collaboration
Anticiper les changements technologiques
Être à l’écoute</a:t>
            </a:r>
          </a:p>
          <a:p>
            <a:pPr>
              <a:lnSpc>
                <a:spcPct val="108000"/>
              </a:lnSpc>
            </a:pPr>
            <a:r>
              <a:rPr lang="fr-CA" noProof="0" dirty="0"/>
              <a:t>Organiser l’expérience employé</a:t>
            </a:r>
          </a:p>
          <a:p>
            <a:endParaRPr lang="fr-CA" noProof="0" dirty="0"/>
          </a:p>
        </p:txBody>
      </p:sp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10B21420-C3CF-00A5-6443-F2A1793CD3E0}"/>
              </a:ext>
            </a:extLst>
          </p:cNvPr>
          <p:cNvSpPr/>
          <p:nvPr/>
        </p:nvSpPr>
        <p:spPr>
          <a:xfrm flipH="1">
            <a:off x="7175500" y="2528888"/>
            <a:ext cx="2520000" cy="900000"/>
          </a:xfrm>
          <a:custGeom>
            <a:avLst/>
            <a:gdLst>
              <a:gd name="connsiteX0" fmla="*/ 1040347 w 2628277"/>
              <a:gd name="connsiteY0" fmla="*/ 0 h 900000"/>
              <a:gd name="connsiteX1" fmla="*/ 0 w 2628277"/>
              <a:gd name="connsiteY1" fmla="*/ 0 h 900000"/>
              <a:gd name="connsiteX2" fmla="*/ 0 w 2628277"/>
              <a:gd name="connsiteY2" fmla="*/ 900000 h 900000"/>
              <a:gd name="connsiteX3" fmla="*/ 816082 w 2628277"/>
              <a:gd name="connsiteY3" fmla="*/ 900000 h 900000"/>
              <a:gd name="connsiteX4" fmla="*/ 778062 w 2628277"/>
              <a:gd name="connsiteY4" fmla="*/ 787500 h 900000"/>
              <a:gd name="connsiteX5" fmla="*/ 112500 w 2628277"/>
              <a:gd name="connsiteY5" fmla="*/ 787500 h 900000"/>
              <a:gd name="connsiteX6" fmla="*/ 112500 w 2628277"/>
              <a:gd name="connsiteY6" fmla="*/ 112500 h 900000"/>
              <a:gd name="connsiteX7" fmla="*/ 879292 w 2628277"/>
              <a:gd name="connsiteY7" fmla="*/ 112500 h 900000"/>
              <a:gd name="connsiteX8" fmla="*/ 2628277 w 2628277"/>
              <a:gd name="connsiteY8" fmla="*/ 0 h 900000"/>
              <a:gd name="connsiteX9" fmla="*/ 1587931 w 2628277"/>
              <a:gd name="connsiteY9" fmla="*/ 0 h 900000"/>
              <a:gd name="connsiteX10" fmla="*/ 1748986 w 2628277"/>
              <a:gd name="connsiteY10" fmla="*/ 112500 h 900000"/>
              <a:gd name="connsiteX11" fmla="*/ 2515777 w 2628277"/>
              <a:gd name="connsiteY11" fmla="*/ 112500 h 900000"/>
              <a:gd name="connsiteX12" fmla="*/ 2515777 w 2628277"/>
              <a:gd name="connsiteY12" fmla="*/ 787500 h 900000"/>
              <a:gd name="connsiteX13" fmla="*/ 1850216 w 2628277"/>
              <a:gd name="connsiteY13" fmla="*/ 787500 h 900000"/>
              <a:gd name="connsiteX14" fmla="*/ 1812196 w 2628277"/>
              <a:gd name="connsiteY14" fmla="*/ 900000 h 900000"/>
              <a:gd name="connsiteX15" fmla="*/ 2628277 w 2628277"/>
              <a:gd name="connsiteY15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28277" h="900000">
                <a:moveTo>
                  <a:pt x="1040347" y="0"/>
                </a:moveTo>
                <a:lnTo>
                  <a:pt x="0" y="0"/>
                </a:lnTo>
                <a:lnTo>
                  <a:pt x="0" y="900000"/>
                </a:lnTo>
                <a:lnTo>
                  <a:pt x="816082" y="900000"/>
                </a:lnTo>
                <a:lnTo>
                  <a:pt x="778062" y="787500"/>
                </a:lnTo>
                <a:lnTo>
                  <a:pt x="112500" y="787500"/>
                </a:lnTo>
                <a:lnTo>
                  <a:pt x="112500" y="112500"/>
                </a:lnTo>
                <a:lnTo>
                  <a:pt x="879292" y="112500"/>
                </a:lnTo>
                <a:close/>
                <a:moveTo>
                  <a:pt x="2628277" y="0"/>
                </a:moveTo>
                <a:lnTo>
                  <a:pt x="1587931" y="0"/>
                </a:lnTo>
                <a:lnTo>
                  <a:pt x="1748986" y="112500"/>
                </a:lnTo>
                <a:lnTo>
                  <a:pt x="2515777" y="112500"/>
                </a:lnTo>
                <a:lnTo>
                  <a:pt x="2515777" y="787500"/>
                </a:lnTo>
                <a:lnTo>
                  <a:pt x="1850216" y="787500"/>
                </a:lnTo>
                <a:lnTo>
                  <a:pt x="1812196" y="900000"/>
                </a:lnTo>
                <a:lnTo>
                  <a:pt x="2628277" y="900000"/>
                </a:lnTo>
                <a:close/>
              </a:path>
            </a:pathLst>
          </a:custGeom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fr-CA" noProof="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FORMER</a:t>
            </a:r>
          </a:p>
        </p:txBody>
      </p:sp>
      <p:sp>
        <p:nvSpPr>
          <p:cNvPr id="11" name="Forme libre : forme 10">
            <a:extLst>
              <a:ext uri="{FF2B5EF4-FFF2-40B4-BE49-F238E27FC236}">
                <a16:creationId xmlns:a16="http://schemas.microsoft.com/office/drawing/2014/main" id="{FA3AA368-0BA7-88BC-50B7-D0D1D9B8B9BF}"/>
              </a:ext>
            </a:extLst>
          </p:cNvPr>
          <p:cNvSpPr/>
          <p:nvPr/>
        </p:nvSpPr>
        <p:spPr>
          <a:xfrm flipH="1">
            <a:off x="7175500" y="3682876"/>
            <a:ext cx="2520000" cy="900000"/>
          </a:xfrm>
          <a:custGeom>
            <a:avLst/>
            <a:gdLst>
              <a:gd name="connsiteX0" fmla="*/ 1040347 w 2628277"/>
              <a:gd name="connsiteY0" fmla="*/ 0 h 900000"/>
              <a:gd name="connsiteX1" fmla="*/ 0 w 2628277"/>
              <a:gd name="connsiteY1" fmla="*/ 0 h 900000"/>
              <a:gd name="connsiteX2" fmla="*/ 0 w 2628277"/>
              <a:gd name="connsiteY2" fmla="*/ 900000 h 900000"/>
              <a:gd name="connsiteX3" fmla="*/ 816082 w 2628277"/>
              <a:gd name="connsiteY3" fmla="*/ 900000 h 900000"/>
              <a:gd name="connsiteX4" fmla="*/ 778062 w 2628277"/>
              <a:gd name="connsiteY4" fmla="*/ 787500 h 900000"/>
              <a:gd name="connsiteX5" fmla="*/ 112500 w 2628277"/>
              <a:gd name="connsiteY5" fmla="*/ 787500 h 900000"/>
              <a:gd name="connsiteX6" fmla="*/ 112500 w 2628277"/>
              <a:gd name="connsiteY6" fmla="*/ 112500 h 900000"/>
              <a:gd name="connsiteX7" fmla="*/ 879292 w 2628277"/>
              <a:gd name="connsiteY7" fmla="*/ 112500 h 900000"/>
              <a:gd name="connsiteX8" fmla="*/ 2628277 w 2628277"/>
              <a:gd name="connsiteY8" fmla="*/ 0 h 900000"/>
              <a:gd name="connsiteX9" fmla="*/ 1587931 w 2628277"/>
              <a:gd name="connsiteY9" fmla="*/ 0 h 900000"/>
              <a:gd name="connsiteX10" fmla="*/ 1748986 w 2628277"/>
              <a:gd name="connsiteY10" fmla="*/ 112500 h 900000"/>
              <a:gd name="connsiteX11" fmla="*/ 2515777 w 2628277"/>
              <a:gd name="connsiteY11" fmla="*/ 112500 h 900000"/>
              <a:gd name="connsiteX12" fmla="*/ 2515777 w 2628277"/>
              <a:gd name="connsiteY12" fmla="*/ 787500 h 900000"/>
              <a:gd name="connsiteX13" fmla="*/ 1850216 w 2628277"/>
              <a:gd name="connsiteY13" fmla="*/ 787500 h 900000"/>
              <a:gd name="connsiteX14" fmla="*/ 1812196 w 2628277"/>
              <a:gd name="connsiteY14" fmla="*/ 900000 h 900000"/>
              <a:gd name="connsiteX15" fmla="*/ 2628277 w 2628277"/>
              <a:gd name="connsiteY15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28277" h="900000">
                <a:moveTo>
                  <a:pt x="1040347" y="0"/>
                </a:moveTo>
                <a:lnTo>
                  <a:pt x="0" y="0"/>
                </a:lnTo>
                <a:lnTo>
                  <a:pt x="0" y="900000"/>
                </a:lnTo>
                <a:lnTo>
                  <a:pt x="816082" y="900000"/>
                </a:lnTo>
                <a:lnTo>
                  <a:pt x="778062" y="787500"/>
                </a:lnTo>
                <a:lnTo>
                  <a:pt x="112500" y="787500"/>
                </a:lnTo>
                <a:lnTo>
                  <a:pt x="112500" y="112500"/>
                </a:lnTo>
                <a:lnTo>
                  <a:pt x="879292" y="112500"/>
                </a:lnTo>
                <a:close/>
                <a:moveTo>
                  <a:pt x="2628277" y="0"/>
                </a:moveTo>
                <a:lnTo>
                  <a:pt x="1587931" y="0"/>
                </a:lnTo>
                <a:lnTo>
                  <a:pt x="1748986" y="112500"/>
                </a:lnTo>
                <a:lnTo>
                  <a:pt x="2515777" y="112500"/>
                </a:lnTo>
                <a:lnTo>
                  <a:pt x="2515777" y="787500"/>
                </a:lnTo>
                <a:lnTo>
                  <a:pt x="1850216" y="787500"/>
                </a:lnTo>
                <a:lnTo>
                  <a:pt x="1812196" y="900000"/>
                </a:lnTo>
                <a:lnTo>
                  <a:pt x="2628277" y="900000"/>
                </a:lnTo>
                <a:close/>
              </a:path>
            </a:pathLst>
          </a:custGeom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fr-CA" noProof="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INNOVER</a:t>
            </a:r>
          </a:p>
        </p:txBody>
      </p:sp>
      <p:sp>
        <p:nvSpPr>
          <p:cNvPr id="12" name="Forme libre : forme 11">
            <a:extLst>
              <a:ext uri="{FF2B5EF4-FFF2-40B4-BE49-F238E27FC236}">
                <a16:creationId xmlns:a16="http://schemas.microsoft.com/office/drawing/2014/main" id="{F81980F2-4F91-ADBB-6BC9-87781969BDA2}"/>
              </a:ext>
            </a:extLst>
          </p:cNvPr>
          <p:cNvSpPr/>
          <p:nvPr/>
        </p:nvSpPr>
        <p:spPr>
          <a:xfrm flipH="1">
            <a:off x="7175500" y="4836865"/>
            <a:ext cx="2520000" cy="900000"/>
          </a:xfrm>
          <a:custGeom>
            <a:avLst/>
            <a:gdLst>
              <a:gd name="connsiteX0" fmla="*/ 1040347 w 2628277"/>
              <a:gd name="connsiteY0" fmla="*/ 0 h 900000"/>
              <a:gd name="connsiteX1" fmla="*/ 0 w 2628277"/>
              <a:gd name="connsiteY1" fmla="*/ 0 h 900000"/>
              <a:gd name="connsiteX2" fmla="*/ 0 w 2628277"/>
              <a:gd name="connsiteY2" fmla="*/ 900000 h 900000"/>
              <a:gd name="connsiteX3" fmla="*/ 816082 w 2628277"/>
              <a:gd name="connsiteY3" fmla="*/ 900000 h 900000"/>
              <a:gd name="connsiteX4" fmla="*/ 778062 w 2628277"/>
              <a:gd name="connsiteY4" fmla="*/ 787500 h 900000"/>
              <a:gd name="connsiteX5" fmla="*/ 112500 w 2628277"/>
              <a:gd name="connsiteY5" fmla="*/ 787500 h 900000"/>
              <a:gd name="connsiteX6" fmla="*/ 112500 w 2628277"/>
              <a:gd name="connsiteY6" fmla="*/ 112500 h 900000"/>
              <a:gd name="connsiteX7" fmla="*/ 879292 w 2628277"/>
              <a:gd name="connsiteY7" fmla="*/ 112500 h 900000"/>
              <a:gd name="connsiteX8" fmla="*/ 2628277 w 2628277"/>
              <a:gd name="connsiteY8" fmla="*/ 0 h 900000"/>
              <a:gd name="connsiteX9" fmla="*/ 1587931 w 2628277"/>
              <a:gd name="connsiteY9" fmla="*/ 0 h 900000"/>
              <a:gd name="connsiteX10" fmla="*/ 1748986 w 2628277"/>
              <a:gd name="connsiteY10" fmla="*/ 112500 h 900000"/>
              <a:gd name="connsiteX11" fmla="*/ 2515777 w 2628277"/>
              <a:gd name="connsiteY11" fmla="*/ 112500 h 900000"/>
              <a:gd name="connsiteX12" fmla="*/ 2515777 w 2628277"/>
              <a:gd name="connsiteY12" fmla="*/ 787500 h 900000"/>
              <a:gd name="connsiteX13" fmla="*/ 1850216 w 2628277"/>
              <a:gd name="connsiteY13" fmla="*/ 787500 h 900000"/>
              <a:gd name="connsiteX14" fmla="*/ 1812196 w 2628277"/>
              <a:gd name="connsiteY14" fmla="*/ 900000 h 900000"/>
              <a:gd name="connsiteX15" fmla="*/ 2628277 w 2628277"/>
              <a:gd name="connsiteY15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28277" h="900000">
                <a:moveTo>
                  <a:pt x="1040347" y="0"/>
                </a:moveTo>
                <a:lnTo>
                  <a:pt x="0" y="0"/>
                </a:lnTo>
                <a:lnTo>
                  <a:pt x="0" y="900000"/>
                </a:lnTo>
                <a:lnTo>
                  <a:pt x="816082" y="900000"/>
                </a:lnTo>
                <a:lnTo>
                  <a:pt x="778062" y="787500"/>
                </a:lnTo>
                <a:lnTo>
                  <a:pt x="112500" y="787500"/>
                </a:lnTo>
                <a:lnTo>
                  <a:pt x="112500" y="112500"/>
                </a:lnTo>
                <a:lnTo>
                  <a:pt x="879292" y="112500"/>
                </a:lnTo>
                <a:close/>
                <a:moveTo>
                  <a:pt x="2628277" y="0"/>
                </a:moveTo>
                <a:lnTo>
                  <a:pt x="1587931" y="0"/>
                </a:lnTo>
                <a:lnTo>
                  <a:pt x="1748986" y="112500"/>
                </a:lnTo>
                <a:lnTo>
                  <a:pt x="2515777" y="112500"/>
                </a:lnTo>
                <a:lnTo>
                  <a:pt x="2515777" y="787500"/>
                </a:lnTo>
                <a:lnTo>
                  <a:pt x="1850216" y="787500"/>
                </a:lnTo>
                <a:lnTo>
                  <a:pt x="1812196" y="900000"/>
                </a:lnTo>
                <a:lnTo>
                  <a:pt x="2628277" y="900000"/>
                </a:lnTo>
                <a:close/>
              </a:path>
            </a:pathLst>
          </a:custGeom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fr-CA" noProof="0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ÉCOUTER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AE01682-EEE6-C5BC-1BB7-916E2BAF9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noProof="0" smtClean="0"/>
              <a:t>5</a:t>
            </a:fld>
            <a:endParaRPr lang="fr-CA" noProof="0" dirty="0"/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F87C18B8-FF39-9429-DB5E-5540105497EC}"/>
              </a:ext>
            </a:extLst>
          </p:cNvPr>
          <p:cNvCxnSpPr>
            <a:cxnSpLocks/>
            <a:stCxn id="8" idx="3"/>
            <a:endCxn id="11" idx="9"/>
          </p:cNvCxnSpPr>
          <p:nvPr/>
        </p:nvCxnSpPr>
        <p:spPr>
          <a:xfrm flipH="1">
            <a:off x="8172987" y="3428888"/>
            <a:ext cx="740051" cy="253988"/>
          </a:xfrm>
          <a:prstGeom prst="straightConnector1">
            <a:avLst/>
          </a:prstGeom>
          <a:ln>
            <a:headEnd type="arrow" w="med" len="med"/>
            <a:tailEnd type="arrow" w="med" len="med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02B99BD7-CFCB-BBED-31C2-927658D401E2}"/>
              </a:ext>
            </a:extLst>
          </p:cNvPr>
          <p:cNvCxnSpPr>
            <a:stCxn id="11" idx="14"/>
            <a:endCxn id="12" idx="0"/>
          </p:cNvCxnSpPr>
          <p:nvPr/>
        </p:nvCxnSpPr>
        <p:spPr>
          <a:xfrm>
            <a:off x="7957961" y="4582876"/>
            <a:ext cx="740051" cy="253989"/>
          </a:xfrm>
          <a:prstGeom prst="straightConnector1">
            <a:avLst/>
          </a:prstGeom>
          <a:ln>
            <a:headEnd type="arrow" w="med" len="med"/>
            <a:tailEnd type="arrow" w="med" len="med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803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7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7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7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2B5ABD-C21B-4F3B-BD8B-D4B086054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sz="3200" noProof="0" dirty="0"/>
              <a:t>Portrait du travailleur du futur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2AF8AB-979E-4A18-A6D9-FA0677054C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0320" y="2561723"/>
            <a:ext cx="4698358" cy="3599316"/>
          </a:xfrm>
        </p:spPr>
        <p:txBody>
          <a:bodyPr/>
          <a:lstStyle/>
          <a:p>
            <a:r>
              <a:rPr lang="fr-CA" noProof="0" dirty="0"/>
              <a:t>Talents et compétences multiples</a:t>
            </a:r>
          </a:p>
          <a:p>
            <a:r>
              <a:rPr lang="fr-CA" noProof="0" dirty="0"/>
              <a:t>Confiance en ses compétences</a:t>
            </a:r>
          </a:p>
          <a:p>
            <a:r>
              <a:rPr lang="fr-CA" noProof="0" dirty="0"/>
              <a:t>Prêt à l’évolution</a:t>
            </a:r>
          </a:p>
          <a:p>
            <a:r>
              <a:rPr lang="fr-CA" noProof="0" dirty="0"/>
              <a:t>À la recherche d’une organisation compréhensive qui respecte ses besoins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6C9AACB-8BB9-6302-FBA0-868C8AE9F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noProof="0" smtClean="0"/>
              <a:t>6</a:t>
            </a:fld>
            <a:endParaRPr lang="fr-CA" noProof="0" dirty="0"/>
          </a:p>
        </p:txBody>
      </p:sp>
    </p:spTree>
    <p:extLst>
      <p:ext uri="{BB962C8B-B14F-4D97-AF65-F5344CB8AC3E}">
        <p14:creationId xmlns:p14="http://schemas.microsoft.com/office/powerpoint/2010/main" val="747370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7A856D-EF4F-D877-F9ED-5AA49F8B9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/>
              <a:t>Nouveaux styles de travailleurs</a:t>
            </a:r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7C5717A2-690C-076C-A2C1-7F9E1D0686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4479875"/>
              </p:ext>
            </p:extLst>
          </p:nvPr>
        </p:nvGraphicFramePr>
        <p:xfrm>
          <a:off x="680321" y="2336873"/>
          <a:ext cx="9613861" cy="3599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BEB4BB45-B794-7C98-C035-1E94EAE657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7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17124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9CD146-CBB6-714C-D027-61026B7D2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/>
              <a:t>Croissance attendue – Secteurs majeurs</a:t>
            </a:r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1071C913-00DD-6EF8-552F-2FC1A975F26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8230466"/>
              </p:ext>
            </p:extLst>
          </p:nvPr>
        </p:nvGraphicFramePr>
        <p:xfrm>
          <a:off x="1063181" y="2336800"/>
          <a:ext cx="9613900" cy="3598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ZoneTexte 9">
            <a:extLst>
              <a:ext uri="{FF2B5EF4-FFF2-40B4-BE49-F238E27FC236}">
                <a16:creationId xmlns:a16="http://schemas.microsoft.com/office/drawing/2014/main" id="{7BABBCFC-FE93-EB96-168F-61345AF7639D}"/>
              </a:ext>
            </a:extLst>
          </p:cNvPr>
          <p:cNvSpPr txBox="1"/>
          <p:nvPr/>
        </p:nvSpPr>
        <p:spPr>
          <a:xfrm>
            <a:off x="1063181" y="4360384"/>
            <a:ext cx="3564133" cy="923330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A" noProof="0" dirty="0"/>
              <a:t>L’année dernière, la croissance dans ces secteurs a battu les records !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1E6917-2B1A-249D-D090-00616DFD9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noProof="0" smtClean="0"/>
              <a:t>8</a:t>
            </a:fld>
            <a:endParaRPr lang="fr-CA" noProof="0" dirty="0"/>
          </a:p>
        </p:txBody>
      </p:sp>
    </p:spTree>
    <p:extLst>
      <p:ext uri="{BB962C8B-B14F-4D97-AF65-F5344CB8AC3E}">
        <p14:creationId xmlns:p14="http://schemas.microsoft.com/office/powerpoint/2010/main" val="279581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11B0AAB-E4B2-4E54-86CE-67AE291B1A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611B0AAB-E4B2-4E54-86CE-67AE291B1A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611B0AAB-E4B2-4E54-86CE-67AE291B1A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611B0AAB-E4B2-4E54-86CE-67AE291B1A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F92A848-74D5-446E-83B0-5051E752CC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graphicEl>
                                              <a:dgm id="{6F92A848-74D5-446E-83B0-5051E752CC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6F92A848-74D5-446E-83B0-5051E752CC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6F92A848-74D5-446E-83B0-5051E752CC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74D054B-4CB8-439C-AADC-2D012E4A95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074D054B-4CB8-439C-AADC-2D012E4A95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074D054B-4CB8-439C-AADC-2D012E4A95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dgm id="{074D054B-4CB8-439C-AADC-2D012E4A95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9006CC-E73A-4E5E-BB11-3AA261A22E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graphicEl>
                                              <a:dgm id="{B29006CC-E73A-4E5E-BB11-3AA261A22E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graphicEl>
                                              <a:dgm id="{B29006CC-E73A-4E5E-BB11-3AA261A22E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B29006CC-E73A-4E5E-BB11-3AA261A22E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7B439F9-34BE-40D2-91DE-EE584703DA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graphicEl>
                                              <a:dgm id="{17B439F9-34BE-40D2-91DE-EE584703DA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graphicEl>
                                              <a:dgm id="{17B439F9-34BE-40D2-91DE-EE584703DA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graphicEl>
                                              <a:dgm id="{17B439F9-34BE-40D2-91DE-EE584703DA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0F7DFE-1B27-BF11-A282-35004D339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noProof="0" dirty="0"/>
              <a:t>Croissance attendue</a:t>
            </a:r>
          </a:p>
        </p:txBody>
      </p:sp>
      <p:graphicFrame>
        <p:nvGraphicFramePr>
          <p:cNvPr id="6" name="Espace réservé du contenu 5">
            <a:extLst>
              <a:ext uri="{FF2B5EF4-FFF2-40B4-BE49-F238E27FC236}">
                <a16:creationId xmlns:a16="http://schemas.microsoft.com/office/drawing/2014/main" id="{EAF47D43-509F-81C7-21F6-A9CD3A4E691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8247141"/>
              </p:ext>
            </p:extLst>
          </p:nvPr>
        </p:nvGraphicFramePr>
        <p:xfrm>
          <a:off x="681038" y="2648607"/>
          <a:ext cx="8998990" cy="3287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C9BD216-5A27-C591-8D95-EADAAC006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noProof="0" smtClean="0"/>
              <a:t>9</a:t>
            </a:fld>
            <a:endParaRPr lang="fr-CA" noProof="0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6355C5AC-3263-6100-0EE6-67072AED736B}"/>
              </a:ext>
            </a:extLst>
          </p:cNvPr>
          <p:cNvSpPr txBox="1"/>
          <p:nvPr/>
        </p:nvSpPr>
        <p:spPr>
          <a:xfrm>
            <a:off x="888642" y="6117837"/>
            <a:ext cx="2965877" cy="307777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fr-CA" sz="1400" noProof="0" dirty="0">
                <a:solidFill>
                  <a:srgbClr val="FFFF00"/>
                </a:solidFill>
              </a:rPr>
              <a:t>Données sources de Jonathan Logan</a:t>
            </a:r>
          </a:p>
        </p:txBody>
      </p:sp>
    </p:spTree>
    <p:extLst>
      <p:ext uri="{BB962C8B-B14F-4D97-AF65-F5344CB8AC3E}">
        <p14:creationId xmlns:p14="http://schemas.microsoft.com/office/powerpoint/2010/main" val="421986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Vue">
  <a:themeElements>
    <a:clrScheme name="Orange roug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ue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Vue</Template>
  <TotalTime>10618</TotalTime>
  <Words>191</Words>
  <Application>Microsoft Office PowerPoint</Application>
  <PresentationFormat>Grand écran</PresentationFormat>
  <Paragraphs>58</Paragraphs>
  <Slides>10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10</vt:i4>
      </vt:variant>
    </vt:vector>
  </HeadingPairs>
  <TitlesOfParts>
    <vt:vector size="18" baseType="lpstr">
      <vt:lpstr>Aptos</vt:lpstr>
      <vt:lpstr>Arial</vt:lpstr>
      <vt:lpstr>Candara</vt:lpstr>
      <vt:lpstr>Corbel</vt:lpstr>
      <vt:lpstr>Wingdings</vt:lpstr>
      <vt:lpstr>Wingdings 2</vt:lpstr>
      <vt:lpstr>Berlin</vt:lpstr>
      <vt:lpstr>Vue</vt:lpstr>
      <vt:lpstr>Ressources humaines : tendances mondiales</vt:lpstr>
      <vt:lpstr>Pressions sur le monde du travail</vt:lpstr>
      <vt:lpstr>Diapositive de résumé</vt:lpstr>
      <vt:lpstr>Relations entre les sociétés et les travailleurs</vt:lpstr>
      <vt:lpstr>Évolution des entreprises leaders</vt:lpstr>
      <vt:lpstr>Portrait du travailleur du futur</vt:lpstr>
      <vt:lpstr>Nouveaux styles de travailleurs</vt:lpstr>
      <vt:lpstr>Croissance attendue – Secteurs majeurs</vt:lpstr>
      <vt:lpstr>Croissance attendue</vt:lpstr>
      <vt:lpstr>Nouveau style de carrière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Votre Nom</dc:creator>
  <cp:keywords>Emplois, croissance</cp:keywords>
  <cp:lastModifiedBy>Votre Nom</cp:lastModifiedBy>
  <cp:revision>49</cp:revision>
  <dcterms:created xsi:type="dcterms:W3CDTF">2025-03-22T18:58:34Z</dcterms:created>
  <dcterms:modified xsi:type="dcterms:W3CDTF">2025-05-07T04:48:45Z</dcterms:modified>
  <cp:category>Ressources humaines</cp:category>
  <cp:contentStatus/>
</cp:coreProperties>
</file>