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2" autoAdjust="0"/>
    <p:restoredTop sz="94660"/>
  </p:normalViewPr>
  <p:slideViewPr>
    <p:cSldViewPr snapToGrid="0">
      <p:cViewPr varScale="1">
        <p:scale>
          <a:sx n="86" d="100"/>
          <a:sy n="86" d="100"/>
        </p:scale>
        <p:origin x="390" y="3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2D06CA8F-A821-4927-9E8F-2712BAF453E1}" type="datetimeFigureOut">
              <a:rPr lang="fr-CA" smtClean="0"/>
              <a:t>02/05/25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fr-CA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ECD7C5CB-5D40-4D60-B4DE-28F1844DF97F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3597160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6CA8F-A821-4927-9E8F-2712BAF453E1}" type="datetimeFigureOut">
              <a:rPr lang="fr-CA" smtClean="0"/>
              <a:t>02/05/25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7C5CB-5D40-4D60-B4DE-28F1844DF97F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8497892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6CA8F-A821-4927-9E8F-2712BAF453E1}" type="datetimeFigureOut">
              <a:rPr lang="fr-CA" smtClean="0"/>
              <a:t>02/05/25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7C5CB-5D40-4D60-B4DE-28F1844DF97F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5428642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6CA8F-A821-4927-9E8F-2712BAF453E1}" type="datetimeFigureOut">
              <a:rPr lang="fr-CA" smtClean="0"/>
              <a:t>02/05/25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7C5CB-5D40-4D60-B4DE-28F1844DF97F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6962342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6CA8F-A821-4927-9E8F-2712BAF453E1}" type="datetimeFigureOut">
              <a:rPr lang="fr-CA" smtClean="0"/>
              <a:t>02/05/25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7C5CB-5D40-4D60-B4DE-28F1844DF97F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2894169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6CA8F-A821-4927-9E8F-2712BAF453E1}" type="datetimeFigureOut">
              <a:rPr lang="fr-CA" smtClean="0"/>
              <a:t>02/05/25</a:t>
            </a:fld>
            <a:endParaRPr lang="fr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7C5CB-5D40-4D60-B4DE-28F1844DF97F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4347136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 d’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6CA8F-A821-4927-9E8F-2712BAF453E1}" type="datetimeFigureOut">
              <a:rPr lang="fr-CA" smtClean="0"/>
              <a:t>02/05/25</a:t>
            </a:fld>
            <a:endParaRPr lang="fr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fr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7C5CB-5D40-4D60-B4DE-28F1844DF97F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637026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2D06CA8F-A821-4927-9E8F-2712BAF453E1}" type="datetimeFigureOut">
              <a:rPr lang="fr-CA" smtClean="0"/>
              <a:t>02/05/25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7C5CB-5D40-4D60-B4DE-28F1844DF97F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2055869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2D06CA8F-A821-4927-9E8F-2712BAF453E1}" type="datetimeFigureOut">
              <a:rPr lang="fr-CA" smtClean="0"/>
              <a:t>02/05/25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7C5CB-5D40-4D60-B4DE-28F1844DF97F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9338706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6CA8F-A821-4927-9E8F-2712BAF453E1}" type="datetimeFigureOut">
              <a:rPr lang="fr-CA" smtClean="0"/>
              <a:t>02/05/25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7C5CB-5D40-4D60-B4DE-28F1844DF97F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2612911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6CA8F-A821-4927-9E8F-2712BAF453E1}" type="datetimeFigureOut">
              <a:rPr lang="fr-CA" smtClean="0"/>
              <a:t>02/05/25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7C5CB-5D40-4D60-B4DE-28F1844DF97F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6246520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6CA8F-A821-4927-9E8F-2712BAF453E1}" type="datetimeFigureOut">
              <a:rPr lang="fr-CA" smtClean="0"/>
              <a:t>02/05/25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7C5CB-5D40-4D60-B4DE-28F1844DF97F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0054231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6CA8F-A821-4927-9E8F-2712BAF453E1}" type="datetimeFigureOut">
              <a:rPr lang="fr-CA" smtClean="0"/>
              <a:t>02/05/25</a:t>
            </a:fld>
            <a:endParaRPr lang="fr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7C5CB-5D40-4D60-B4DE-28F1844DF97F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0850841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6CA8F-A821-4927-9E8F-2712BAF453E1}" type="datetimeFigureOut">
              <a:rPr lang="fr-CA" smtClean="0"/>
              <a:t>02/05/25</a:t>
            </a:fld>
            <a:endParaRPr lang="fr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7C5CB-5D40-4D60-B4DE-28F1844DF97F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8938651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6CA8F-A821-4927-9E8F-2712BAF453E1}" type="datetimeFigureOut">
              <a:rPr lang="fr-CA" smtClean="0"/>
              <a:t>02/05/25</a:t>
            </a:fld>
            <a:endParaRPr lang="fr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7C5CB-5D40-4D60-B4DE-28F1844DF97F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5879934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6CA8F-A821-4927-9E8F-2712BAF453E1}" type="datetimeFigureOut">
              <a:rPr lang="fr-CA" smtClean="0"/>
              <a:t>02/05/25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7C5CB-5D40-4D60-B4DE-28F1844DF97F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9123991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6CA8F-A821-4927-9E8F-2712BAF453E1}" type="datetimeFigureOut">
              <a:rPr lang="fr-CA" smtClean="0"/>
              <a:t>02/05/25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7C5CB-5D40-4D60-B4DE-28F1844DF97F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510393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2D06CA8F-A821-4927-9E8F-2712BAF453E1}" type="datetimeFigureOut">
              <a:rPr lang="fr-CA" smtClean="0"/>
              <a:t>02/05/25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fr-CA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ECD7C5CB-5D40-4D60-B4DE-28F1844DF97F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514264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6C64ED7-D035-46A5-8269-D79ECA3EEE7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A" dirty="0"/>
              <a:t>Produits </a:t>
            </a:r>
            <a:r>
              <a:rPr lang="fr-CA"/>
              <a:t>Générac </a:t>
            </a:r>
            <a:endParaRPr lang="fr-CA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C246C1-7682-48B6-A942-F76D94BA0BB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A" dirty="0"/>
              <a:t>Réunion des Gestionnaires de division</a:t>
            </a:r>
          </a:p>
          <a:p>
            <a:r>
              <a:rPr lang="fr-CA" dirty="0"/>
              <a:t>Rapport d’évaluation</a:t>
            </a:r>
          </a:p>
        </p:txBody>
      </p:sp>
    </p:spTree>
    <p:extLst>
      <p:ext uri="{BB962C8B-B14F-4D97-AF65-F5344CB8AC3E}">
        <p14:creationId xmlns:p14="http://schemas.microsoft.com/office/powerpoint/2010/main" val="36821907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93D9298-CD64-4905-BFF9-6E346F3513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Analyse d’efficacité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B3823CE-C4D6-454C-8147-62869FDEC29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CA" dirty="0"/>
              <a:t>Performance d’entreprise</a:t>
            </a:r>
          </a:p>
          <a:p>
            <a:pPr lvl="1"/>
            <a:r>
              <a:rPr lang="fr-CA" dirty="0"/>
              <a:t>Inflation moyenne, 3,2 % : </a:t>
            </a:r>
            <a:br>
              <a:rPr lang="fr-CA" dirty="0"/>
            </a:br>
            <a:r>
              <a:rPr lang="fr-CA" dirty="0"/>
              <a:t>profit brut 6,1 %</a:t>
            </a:r>
          </a:p>
          <a:p>
            <a:pPr lvl="1"/>
            <a:r>
              <a:rPr lang="fr-CA" dirty="0"/>
              <a:t>Après taxes et assurances, </a:t>
            </a:r>
            <a:br>
              <a:rPr lang="fr-CA" dirty="0"/>
            </a:br>
            <a:r>
              <a:rPr lang="fr-CA" dirty="0"/>
              <a:t>PROFIT NET = 2,7 %</a:t>
            </a:r>
          </a:p>
          <a:p>
            <a:r>
              <a:rPr lang="fr-CA" dirty="0"/>
              <a:t>Test et production</a:t>
            </a:r>
          </a:p>
          <a:p>
            <a:pPr lvl="1"/>
            <a:r>
              <a:rPr lang="fr-CA" dirty="0"/>
              <a:t>Efficacité supérieure à 8,5 %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C63E36D-8E5B-42F3-A2F9-0DC3CE70175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fr-CA" dirty="0"/>
              <a:t>Classement d’efficacité d’après le CANMAA</a:t>
            </a:r>
          </a:p>
          <a:p>
            <a:pPr lvl="1"/>
            <a:r>
              <a:rPr lang="fr-CA" dirty="0"/>
              <a:t>En cours d’évaluation de 60 jours</a:t>
            </a:r>
          </a:p>
          <a:p>
            <a:pPr lvl="1"/>
            <a:r>
              <a:rPr lang="fr-CA" dirty="0"/>
              <a:t>Évaluation de production : AA</a:t>
            </a:r>
          </a:p>
          <a:p>
            <a:pPr lvl="1"/>
            <a:r>
              <a:rPr lang="fr-CA" dirty="0"/>
              <a:t>Progrès vers l’évaluation AA+</a:t>
            </a:r>
          </a:p>
        </p:txBody>
      </p:sp>
    </p:spTree>
    <p:extLst>
      <p:ext uri="{BB962C8B-B14F-4D97-AF65-F5344CB8AC3E}">
        <p14:creationId xmlns:p14="http://schemas.microsoft.com/office/powerpoint/2010/main" val="2165303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164A550-0AAC-4D1C-9B58-42B9F3885D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Performance par division</a:t>
            </a:r>
          </a:p>
        </p:txBody>
      </p:sp>
    </p:spTree>
    <p:extLst>
      <p:ext uri="{BB962C8B-B14F-4D97-AF65-F5344CB8AC3E}">
        <p14:creationId xmlns:p14="http://schemas.microsoft.com/office/powerpoint/2010/main" val="21781792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DF5DCA0-18B6-4469-BB90-0C1429B6ED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Budgets de division</a:t>
            </a:r>
          </a:p>
        </p:txBody>
      </p:sp>
    </p:spTree>
    <p:extLst>
      <p:ext uri="{BB962C8B-B14F-4D97-AF65-F5344CB8AC3E}">
        <p14:creationId xmlns:p14="http://schemas.microsoft.com/office/powerpoint/2010/main" val="33618367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907A202C-E6F3-4116-8115-359F04FE15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Développement de produits</a:t>
            </a:r>
          </a:p>
        </p:txBody>
      </p:sp>
      <p:graphicFrame>
        <p:nvGraphicFramePr>
          <p:cNvPr id="5" name="Tableau 5">
            <a:extLst>
              <a:ext uri="{FF2B5EF4-FFF2-40B4-BE49-F238E27FC236}">
                <a16:creationId xmlns:a16="http://schemas.microsoft.com/office/drawing/2014/main" id="{F227E74E-BE53-4A2F-9EA2-8AD4E85E50B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28047578"/>
              </p:ext>
            </p:extLst>
          </p:nvPr>
        </p:nvGraphicFramePr>
        <p:xfrm>
          <a:off x="680321" y="2349137"/>
          <a:ext cx="9613900" cy="1658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03475">
                  <a:extLst>
                    <a:ext uri="{9D8B030D-6E8A-4147-A177-3AD203B41FA5}">
                      <a16:colId xmlns:a16="http://schemas.microsoft.com/office/drawing/2014/main" val="2966681391"/>
                    </a:ext>
                  </a:extLst>
                </a:gridCol>
                <a:gridCol w="2337290">
                  <a:extLst>
                    <a:ext uri="{9D8B030D-6E8A-4147-A177-3AD203B41FA5}">
                      <a16:colId xmlns:a16="http://schemas.microsoft.com/office/drawing/2014/main" val="3832486034"/>
                    </a:ext>
                  </a:extLst>
                </a:gridCol>
                <a:gridCol w="2599508">
                  <a:extLst>
                    <a:ext uri="{9D8B030D-6E8A-4147-A177-3AD203B41FA5}">
                      <a16:colId xmlns:a16="http://schemas.microsoft.com/office/drawing/2014/main" val="153095961"/>
                    </a:ext>
                  </a:extLst>
                </a:gridCol>
                <a:gridCol w="2273627">
                  <a:extLst>
                    <a:ext uri="{9D8B030D-6E8A-4147-A177-3AD203B41FA5}">
                      <a16:colId xmlns:a16="http://schemas.microsoft.com/office/drawing/2014/main" val="199443873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CA" dirty="0"/>
                        <a:t>Cardiovasculaire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/>
                        <a:t>Respiratoire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/>
                        <a:t>Neurologique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/>
                        <a:t>Endocrinien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0150191"/>
                  </a:ext>
                </a:extLst>
              </a:tr>
              <a:tr h="388983">
                <a:tc>
                  <a:txBody>
                    <a:bodyPr/>
                    <a:lstStyle/>
                    <a:p>
                      <a:r>
                        <a:rPr lang="fr-CA" dirty="0"/>
                        <a:t>Pompe antérieure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/>
                        <a:t>Coussin de dilatation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/>
                        <a:t>Gestionnaire de circuit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/>
                        <a:t>Patch hormonal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3602226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r>
                        <a:rPr lang="fr-CA" dirty="0"/>
                        <a:t>Circulateur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/>
                        <a:t>Électrodes de couplage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/>
                        <a:t>Renforçateur de signal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/>
                        <a:t>Régulateur de thérapie II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727799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4293656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lle d’ions">
  <a:themeElements>
    <a:clrScheme name="Salle d’ions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Salle d’ions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alle d’ions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72</TotalTime>
  <Words>98</Words>
  <Application>Microsoft Office PowerPoint</Application>
  <PresentationFormat>Grand écran</PresentationFormat>
  <Paragraphs>28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Century Gothic</vt:lpstr>
      <vt:lpstr>Wingdings 3</vt:lpstr>
      <vt:lpstr>Salle d’ions</vt:lpstr>
      <vt:lpstr>Produits Générac </vt:lpstr>
      <vt:lpstr>Analyse d’efficacité</vt:lpstr>
      <vt:lpstr>Performance par division</vt:lpstr>
      <vt:lpstr>Budgets de division</vt:lpstr>
      <vt:lpstr>Développement de produits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Votre Nom</dc:creator>
  <cp:lastModifiedBy>Votre Nom</cp:lastModifiedBy>
  <cp:revision>8</cp:revision>
  <dcterms:created xsi:type="dcterms:W3CDTF">2020-03-15T19:26:07Z</dcterms:created>
  <dcterms:modified xsi:type="dcterms:W3CDTF">2025-05-02T16:02:04Z</dcterms:modified>
</cp:coreProperties>
</file>