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0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56" d="100"/>
          <a:sy n="56" d="100"/>
        </p:scale>
        <p:origin x="1278" y="27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CA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45027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3/24/2025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23569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3/24/2025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28951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64927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17581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3/24/2025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28368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3/24/2025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31093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3/24/2025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444281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02196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3/24/2025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04591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3/24/2025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059215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/>
              <a:t>Modifier le style du titre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BC1C18-307B-4F68-A007-B5B542270E8D}" type="datetimeFigureOut">
              <a:rPr lang="en-US" smtClean="0"/>
              <a:t>3/24/2025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911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0EB472E-7CA6-4C2D-81E9-CD39A44F0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E0A0486-F672-4FEF-A0A9-E6C3B7E3A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3289875" cy="5334001"/>
          </a:xfrm>
          <a:prstGeom prst="rect">
            <a:avLst/>
          </a:prstGeom>
          <a:solidFill>
            <a:srgbClr val="C8C8C8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689BC21-5566-4B70-91EA-44B4299CB3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11870" y="761999"/>
            <a:ext cx="8790301" cy="3810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595D1D-50BA-4E11-9D14-65A8B4391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2622" y="1298448"/>
            <a:ext cx="7187529" cy="2951819"/>
          </a:xfrm>
        </p:spPr>
        <p:txBody>
          <a:bodyPr anchor="b">
            <a:normAutofit/>
          </a:bodyPr>
          <a:lstStyle/>
          <a:p>
            <a:r>
              <a:rPr lang="fr-CA" sz="5800"/>
              <a:t>Préparation à une entrevue </a:t>
            </a:r>
            <a:br>
              <a:rPr lang="fr-CA" sz="5800"/>
            </a:br>
            <a:r>
              <a:rPr lang="fr-CA" sz="5800"/>
              <a:t>en ligne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F1FCE6A-97BC-41EB-809A-50936E0F94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00889" y="4684418"/>
            <a:ext cx="8801282" cy="1411582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B35DFD-980D-465C-B154-B500FA5B48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22622" y="5006151"/>
            <a:ext cx="7187529" cy="768116"/>
          </a:xfrm>
        </p:spPr>
        <p:txBody>
          <a:bodyPr anchor="t">
            <a:normAutofit/>
          </a:bodyPr>
          <a:lstStyle/>
          <a:p>
            <a:r>
              <a:rPr lang="fr-CA" sz="1900" dirty="0">
                <a:solidFill>
                  <a:schemeClr val="accent1"/>
                </a:solidFill>
              </a:rPr>
              <a:t>Natacha Echaquan</a:t>
            </a:r>
          </a:p>
          <a:p>
            <a:r>
              <a:rPr lang="fr-CA" sz="1900" dirty="0">
                <a:solidFill>
                  <a:schemeClr val="accent1"/>
                </a:solidFill>
              </a:rPr>
              <a:t>Administration et R.H.</a:t>
            </a:r>
          </a:p>
        </p:txBody>
      </p:sp>
    </p:spTree>
    <p:extLst>
      <p:ext uri="{BB962C8B-B14F-4D97-AF65-F5344CB8AC3E}">
        <p14:creationId xmlns:p14="http://schemas.microsoft.com/office/powerpoint/2010/main" val="3439081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2F425-6DFA-4E0D-A0A8-B20C6E736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Technique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8905E-1E7A-4944-BFBF-8725CA55F5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Assurez-vous d'avoir les dernières mises à jour logicielles
Utilisez un appareil photo </a:t>
            </a:r>
            <a:r>
              <a:rPr lang="fr-CA" dirty="0" err="1"/>
              <a:t>professionel</a:t>
            </a:r>
            <a:r>
              <a:rPr lang="fr-CA" dirty="0"/>
              <a:t> ou le meilleur possible
Vérifier la bande passante internet et les vitesses de connexion 
Utiliser une connexion câblée si possible</a:t>
            </a:r>
          </a:p>
        </p:txBody>
      </p:sp>
    </p:spTree>
    <p:extLst>
      <p:ext uri="{BB962C8B-B14F-4D97-AF65-F5344CB8AC3E}">
        <p14:creationId xmlns:p14="http://schemas.microsoft.com/office/powerpoint/2010/main" val="3922889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EB9EB-4E7D-4B5F-85E9-2D123D44A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Se préparer pour l’appel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B9965-F157-45D5-A255-99824074F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Configurer l'éclairage et l'arrière-plan
Faire un appel d'essai
Vérifier les </a:t>
            </a:r>
            <a:r>
              <a:rPr lang="fr-CA" dirty="0" err="1"/>
              <a:t>configuratio</a:t>
            </a:r>
            <a:r>
              <a:rPr lang="fr-CA" dirty="0"/>
              <a:t> d'ordinateur
Imprimer les informations nécessaires
Utilisez un endroit calme</a:t>
            </a:r>
          </a:p>
        </p:txBody>
      </p:sp>
    </p:spTree>
    <p:extLst>
      <p:ext uri="{BB962C8B-B14F-4D97-AF65-F5344CB8AC3E}">
        <p14:creationId xmlns:p14="http://schemas.microsoft.com/office/powerpoint/2010/main" val="1422344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27EF6-3FE5-4F6F-9D14-8BCB14F9B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Soignez votre arrière-plan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A3EEE5-6CA6-4A5A-9308-5B898390315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A" dirty="0"/>
              <a:t>À faire</a:t>
            </a:r>
          </a:p>
          <a:p>
            <a:pPr lvl="1"/>
            <a:r>
              <a:rPr lang="fr-FR" dirty="0"/>
              <a:t>L'endroit le plus </a:t>
            </a:r>
            <a:r>
              <a:rPr lang="fr-FR" dirty="0" err="1"/>
              <a:t>professionel</a:t>
            </a:r>
            <a:r>
              <a:rPr lang="fr-FR" dirty="0"/>
              <a:t> chez vous</a:t>
            </a:r>
            <a:r>
              <a:rPr lang="fr-CA" dirty="0"/>
              <a:t>
Placez un environnement choisi : livres ou décor sérieux
Un mur uni de couleur claire convient aussi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028E6E-E558-4FEB-906E-AB93DD3D8E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8120" y="868679"/>
            <a:ext cx="3474720" cy="4588691"/>
          </a:xfrm>
        </p:spPr>
        <p:txBody>
          <a:bodyPr/>
          <a:lstStyle/>
          <a:p>
            <a:r>
              <a:rPr lang="fr-CA" dirty="0"/>
              <a:t>Arrière-plan virtuel</a:t>
            </a:r>
          </a:p>
          <a:p>
            <a:pPr lvl="1"/>
            <a:r>
              <a:rPr lang="fr-CA" dirty="0"/>
              <a:t>Non-</a:t>
            </a:r>
            <a:r>
              <a:rPr lang="fr-CA" dirty="0" err="1"/>
              <a:t>professionel</a:t>
            </a:r>
            <a:r>
              <a:rPr lang="fr-CA" dirty="0"/>
              <a:t>
Distrayant</a:t>
            </a:r>
          </a:p>
          <a:p>
            <a:pPr lvl="1"/>
            <a:r>
              <a:rPr lang="fr-CA" dirty="0"/>
              <a:t>À ne pas utiliser ! </a:t>
            </a:r>
          </a:p>
        </p:txBody>
      </p:sp>
    </p:spTree>
    <p:extLst>
      <p:ext uri="{BB962C8B-B14F-4D97-AF65-F5344CB8AC3E}">
        <p14:creationId xmlns:p14="http://schemas.microsoft.com/office/powerpoint/2010/main" val="2707744583"/>
      </p:ext>
    </p:extLst>
  </p:cSld>
  <p:clrMapOvr>
    <a:masterClrMapping/>
  </p:clrMapOvr>
</p:sld>
</file>

<file path=ppt/theme/theme1.xml><?xml version="1.0" encoding="utf-8"?>
<a:theme xmlns:a="http://schemas.openxmlformats.org/drawingml/2006/main" name="Cadre">
  <a:themeElements>
    <a:clrScheme name="Cadr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adr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ad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TM03457475[[fn=Cadre]]</Template>
  <TotalTime>84</TotalTime>
  <Words>120</Words>
  <Application>Microsoft Office PowerPoint</Application>
  <PresentationFormat>Grand écran</PresentationFormat>
  <Paragraphs>13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7" baseType="lpstr">
      <vt:lpstr>Corbel</vt:lpstr>
      <vt:lpstr>Wingdings 2</vt:lpstr>
      <vt:lpstr>Cadre</vt:lpstr>
      <vt:lpstr>Préparation à une entrevue  en ligne</vt:lpstr>
      <vt:lpstr>Technique</vt:lpstr>
      <vt:lpstr>Se préparer pour l’appel</vt:lpstr>
      <vt:lpstr>Soignez votre arrière-plan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Interview Preparation</dc:title>
  <dc:creator>Your Name</dc:creator>
  <cp:keywords>© 2020 Cengage Learning.</cp:keywords>
  <cp:lastModifiedBy>Votre Nom</cp:lastModifiedBy>
  <cp:revision>17</cp:revision>
  <dcterms:created xsi:type="dcterms:W3CDTF">2018-06-08T17:36:44Z</dcterms:created>
  <dcterms:modified xsi:type="dcterms:W3CDTF">2025-03-24T19:09:17Z</dcterms:modified>
</cp:coreProperties>
</file>