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4" autoAdjust="0"/>
    <p:restoredTop sz="94660"/>
  </p:normalViewPr>
  <p:slideViewPr>
    <p:cSldViewPr snapToGrid="0">
      <p:cViewPr varScale="1">
        <p:scale>
          <a:sx n="63" d="100"/>
          <a:sy n="63" d="100"/>
        </p:scale>
        <p:origin x="91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CA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46C7AAF7-B792-4662-A552-DF7A5C7B64C9}" type="datetimeFigureOut">
              <a:rPr lang="en-US" smtClean="0"/>
              <a:t>3/30/2025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4D3096B3-A596-44F3-967F-29591BA13A32}" type="slidenum">
              <a:rPr lang="en-US" smtClean="0"/>
              <a:t>‹n°›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78383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AAF7-B792-4662-A552-DF7A5C7B64C9}" type="datetimeFigureOut">
              <a:rPr lang="en-US" smtClean="0"/>
              <a:t>3/30/2025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096B3-A596-44F3-967F-29591BA13A3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425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AAF7-B792-4662-A552-DF7A5C7B64C9}" type="datetimeFigureOut">
              <a:rPr lang="en-US" smtClean="0"/>
              <a:t>3/30/2025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096B3-A596-44F3-967F-29591BA13A3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05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AAF7-B792-4662-A552-DF7A5C7B64C9}" type="datetimeFigureOut">
              <a:rPr lang="en-US" smtClean="0"/>
              <a:t>3/30/2025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096B3-A596-44F3-967F-29591BA13A3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976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AAF7-B792-4662-A552-DF7A5C7B64C9}" type="datetimeFigureOut">
              <a:rPr lang="en-US" smtClean="0"/>
              <a:t>3/30/2025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096B3-A596-44F3-967F-29591BA13A32}" type="slidenum">
              <a:rPr lang="en-US" smtClean="0"/>
              <a:t>‹n°›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405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AAF7-B792-4662-A552-DF7A5C7B64C9}" type="datetimeFigureOut">
              <a:rPr lang="en-US" smtClean="0"/>
              <a:t>3/30/2025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096B3-A596-44F3-967F-29591BA13A3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644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fr-CA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AAF7-B792-4662-A552-DF7A5C7B64C9}" type="datetimeFigureOut">
              <a:rPr lang="en-US" smtClean="0"/>
              <a:t>3/30/2025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096B3-A596-44F3-967F-29591BA13A3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797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AAF7-B792-4662-A552-DF7A5C7B64C9}" type="datetimeFigureOut">
              <a:rPr lang="en-US" smtClean="0"/>
              <a:t>3/30/2025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096B3-A596-44F3-967F-29591BA13A3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903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AAF7-B792-4662-A552-DF7A5C7B64C9}" type="datetimeFigureOut">
              <a:rPr lang="en-US" smtClean="0"/>
              <a:t>3/30/2025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096B3-A596-44F3-967F-29591BA13A3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93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AAF7-B792-4662-A552-DF7A5C7B64C9}" type="datetimeFigureOut">
              <a:rPr lang="en-US" smtClean="0"/>
              <a:t>3/30/2025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096B3-A596-44F3-967F-29591BA13A3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495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A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AAF7-B792-4662-A552-DF7A5C7B64C9}" type="datetimeFigureOut">
              <a:rPr lang="en-US" smtClean="0"/>
              <a:t>3/30/2025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096B3-A596-44F3-967F-29591BA13A3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383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46C7AAF7-B792-4662-A552-DF7A5C7B64C9}" type="datetimeFigureOut">
              <a:rPr lang="en-US" smtClean="0"/>
              <a:t>3/30/2025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4D3096B3-A596-44F3-967F-29591BA13A3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07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E04B761-AA35-45CD-960C-8B9789721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Qu’est-ce qu’une APH 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83711DE-4564-4ADE-BCCB-59370F7287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APH - Assurance prêt hypothécaire 
Assurance pour le prêteur en cas de défaut de l’acheteur
Taux basé sur le prix d’achat immobilier
Prime habituellement exigée avec acompte de moins de 20%
Absolument requis avec certains programmes de prêt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6522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E04B761-AA35-45CD-960C-8B9789721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Coût APH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83711DE-4564-4ADE-BCCB-59370F7287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Généralement entre 40 $ et 80 $ par mois pour chaque tranche </a:t>
            </a:r>
            <a:br>
              <a:rPr lang="fr-CA" dirty="0"/>
            </a:br>
            <a:r>
              <a:rPr lang="fr-CA" dirty="0"/>
              <a:t>de 100 000 $ empruntée
Facteurs de taux
Pointage de crédit de l’emprunteur
Ratio prêt/valeur : montant d’argent que vous empruntez </a:t>
            </a:r>
            <a:br>
              <a:rPr lang="fr-CA" dirty="0"/>
            </a:br>
            <a:r>
              <a:rPr lang="fr-CA" dirty="0"/>
              <a:t>par rapport à la valeur de la maison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160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E04B761-AA35-45CD-960C-8B9789721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Options de paiement APH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83711DE-4564-4ADE-BCCB-59370F7287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Paiement unique de la prime
Compris dans les versements hypothécaires mensuels
Compris comme coût de clôture du prêt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204788"/>
      </p:ext>
    </p:extLst>
  </p:cSld>
  <p:clrMapOvr>
    <a:masterClrMapping/>
  </p:clrMapOvr>
</p:sld>
</file>

<file path=ppt/theme/theme1.xml><?xml version="1.0" encoding="utf-8"?>
<a:theme xmlns:a="http://schemas.openxmlformats.org/drawingml/2006/main" name="Vue">
  <a:themeElements>
    <a:clrScheme name="Vue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ue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ue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TM03457515[[fn=Vue]]</Template>
  <TotalTime>6</TotalTime>
  <Words>121</Words>
  <Application>Microsoft Office PowerPoint</Application>
  <PresentationFormat>Grand écran</PresentationFormat>
  <Paragraphs>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Century Schoolbook</vt:lpstr>
      <vt:lpstr>Wingdings 2</vt:lpstr>
      <vt:lpstr>Vue</vt:lpstr>
      <vt:lpstr>Qu’est-ce qu’une APH ?</vt:lpstr>
      <vt:lpstr>Coût APH</vt:lpstr>
      <vt:lpstr>Options de paiement APH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 est PMI</dc:title>
  <dc:creator>Votre Nom</dc:creator>
  <cp:lastModifiedBy>Votre Nom</cp:lastModifiedBy>
  <cp:revision>5</cp:revision>
  <dcterms:created xsi:type="dcterms:W3CDTF">2020-02-21T17:41:07Z</dcterms:created>
  <dcterms:modified xsi:type="dcterms:W3CDTF">2025-03-30T18:47:38Z</dcterms:modified>
</cp:coreProperties>
</file>