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70" r:id="rId1"/>
  </p:sldMasterIdLst>
  <p:notesMasterIdLst>
    <p:notesMasterId r:id="rId7"/>
  </p:notesMasterIdLst>
  <p:sldIdLst>
    <p:sldId id="257" r:id="rId2"/>
    <p:sldId id="265" r:id="rId3"/>
    <p:sldId id="258" r:id="rId4"/>
    <p:sldId id="262" r:id="rId5"/>
    <p:sldId id="264" r:id="rId6"/>
  </p:sldIdLst>
  <p:sldSz cx="12192000" cy="6858000"/>
  <p:notesSz cx="7004050" cy="929005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3447" autoAdjust="0"/>
  </p:normalViewPr>
  <p:slideViewPr>
    <p:cSldViewPr snapToGrid="0">
      <p:cViewPr>
        <p:scale>
          <a:sx n="70" d="100"/>
          <a:sy n="70" d="100"/>
        </p:scale>
        <p:origin x="1166" y="20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53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67163" y="0"/>
            <a:ext cx="303530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C608155-8706-4C9A-B19D-1060944225EF}" type="datetimeFigureOut">
              <a:rPr lang="en-US" smtClean="0"/>
              <a:t>5/6/2025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714375" y="1162050"/>
            <a:ext cx="5575300" cy="31353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0088" y="4470400"/>
            <a:ext cx="5603875" cy="36591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4913"/>
            <a:ext cx="3035300" cy="4651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67163" y="8824913"/>
            <a:ext cx="3035300" cy="46513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B15DA54-CA8E-4453-AFA5-F9CE1CBAB84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111492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B7D56D-E2A1-48FB-9D47-09011D9E8E4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81B31B7-F156-4143-B970-F4C2EF8ED88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11E5385-E272-4F35-9074-5A10406B90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6278A6E-712F-4F0F-9B9C-542723EA6B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24E0075-56E4-461D-A439-212CA57A10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720524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B4F5526-6F84-45C2-8D25-239393F5E6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E33FC93-97F9-4D3C-8D61-DC0EA4FA8D6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82E109-CD1B-4652-9499-4334BEC155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9E0A3ED-1E0F-474A-9523-631388D5FB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419CB09-9581-4AA5-AF66-0FD2672CEB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91655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E429F26-3AE1-4288-9FE4-1B1E5A41C7B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72B29F1-6546-478D-8F5F-36F711DF61C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33204B-7AB6-4CFF-94AD-618372BF99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D24846B-2EFA-42AC-8FAD-5ED053FEF2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EE079DC-E58B-4EDE-A5CC-473099E7CD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9277813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42FB2F1A-8279-4428-BFF1-C0AEBD3C8E38}" type="slidenum">
              <a:rPr lang="en-US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46283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DCB175-4B63-4E74-9A9F-54129841DF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26FAFF7-67C7-4585-AC39-D57274AEEC6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392A88-C2B4-49BA-BBC1-1A7DB62253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FA75214-31F2-4800-9ACE-214B60AC37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0868D73-AA21-45A8-BA46-FD564E03F3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049994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98D612-B015-47AF-AD9D-1204E1DA58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DD0C7E0-93B4-4129-9124-6E44F3B911A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D820109-9D7C-49F7-9FEA-DDBA6C2A42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EA265A-BFBC-457F-826B-11CDBB817F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3710EC-4E65-4D17-AB64-4A168F69E7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426768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D95C1A4-7BF1-457E-87BB-62D6DEDA5C7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0017A8B-E36C-442E-B37D-9B01BB6C3C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5E1EE94-789C-4E4D-ACA1-1646EFAD79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9BF34CC-324E-4F18-908C-61334600C2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DEC9751-1A3E-4F16-A186-9B85199121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0F43270-034E-49C2-B6D0-4503E83B42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743570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638320-2E8B-4F37-A4AB-E2BCDD66CA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25E7BDB-7389-41A6-ABE6-368CC2C60DC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FE13FA5-9C74-4DD7-96F6-EEB6C07ECD9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3464200-4C4D-4EE0-B9DF-BD0120D32AE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83DDEDA-5ED7-4B47-8FDC-62CD6058398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D3707FA-1B74-4745-88CD-0AA0D75637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80D9B9D-1189-46DE-B147-659909A38C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B4D1349-E320-4C17-96CA-CC05DBE897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66685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15FD59-432D-4DCD-A9F4-5374F4DA6C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E3DF459-108E-422D-AB6A-EA8C2FB79B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583F14A-ECA4-49B5-8D80-CFD2DAE184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3CA6066-012B-4DE7-B84D-A96A330B569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66530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71B3EE6-90B6-4381-95C5-659127F202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399B15E-EAB5-4B35-B2DC-2BF4574797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8BEBF02-7822-473F-B503-84E6CABB6C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264510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57C2E4-BD37-45B5-9934-FE92286BA7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F1DE8C3-4042-417A-B16A-039141605E1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CC072E1-5E7E-4042-AB84-B233EED5ECA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6CDC60B-794A-4797-9F1D-423C0A5947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A9DE57-8B7E-45E4-83C8-265B45A6C0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A8E65DD-4F87-4E84-984A-496BAF1CE8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91615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824A3A1-3669-4B66-882C-B94D3984F3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70DAAC8-B143-4C49-98B3-5C96305B702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5F1239C-F77B-45E0-9E4A-A18C5C09886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9F88FE2-6180-49F9-98C5-A57058F929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35B4A26-EA2A-47E1-9A89-45F9A80354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1FE976B-F8FB-4901-AF09-7A4F5A5365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964463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F2CB3A61-972C-4EF7-A0CD-C22FD67AF6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D2FDA71-D64A-4DC0-AC20-1FD9CF4ED2E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9F2E26-1317-46F5-9E4C-EFFADD9A89E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ACDAC2-2FC5-4781-80DE-8F833E0ED99A}" type="datetimeFigureOut">
              <a:rPr lang="en-US" smtClean="0"/>
              <a:t>5/6/2025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DDC320-A695-4224-A80D-E905EE02C78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D600447-B953-4407-BE68-B328F32EC4D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7A11F9-A6B7-4980-88B7-1BC8D04EF5BA}" type="slidenum">
              <a:rPr lang="en-US" smtClean="0"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256371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1" r:id="rId1"/>
    <p:sldLayoutId id="2147483772" r:id="rId2"/>
    <p:sldLayoutId id="2147483773" r:id="rId3"/>
    <p:sldLayoutId id="2147483774" r:id="rId4"/>
    <p:sldLayoutId id="2147483775" r:id="rId5"/>
    <p:sldLayoutId id="2147483776" r:id="rId6"/>
    <p:sldLayoutId id="2147483777" r:id="rId7"/>
    <p:sldLayoutId id="2147483778" r:id="rId8"/>
    <p:sldLayoutId id="2147483779" r:id="rId9"/>
    <p:sldLayoutId id="2147483780" r:id="rId10"/>
    <p:sldLayoutId id="2147483781" r:id="rId11"/>
    <p:sldLayoutId id="2147483782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ctrTitle"/>
          </p:nvPr>
        </p:nvSpPr>
        <p:spPr>
          <a:noFill/>
          <a:ln/>
        </p:spPr>
        <p:txBody>
          <a:bodyPr vert="horz" lIns="92075" tIns="46038" rIns="92075" bIns="46038" rtlCol="0" anchor="ctr">
            <a:normAutofit fontScale="90000"/>
          </a:bodyPr>
          <a:lstStyle/>
          <a:p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Acquisition possible : </a:t>
            </a:r>
            <a:br>
              <a:rPr lang="fr-CA">
                <a:solidFill>
                  <a:schemeClr val="accent1">
                    <a:lumMod val="50000"/>
                  </a:schemeClr>
                </a:solidFill>
              </a:rPr>
            </a:br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Services Technologiques de Réseautique
</a:t>
            </a:r>
            <a:br>
              <a:rPr lang="fr-CA">
                <a:solidFill>
                  <a:schemeClr val="accent1">
                    <a:lumMod val="50000"/>
                  </a:schemeClr>
                </a:solidFill>
              </a:rPr>
            </a:br>
            <a:endParaRPr lang="fr-CA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6708069" y="5517233"/>
            <a:ext cx="3683153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CA" sz="3600">
                <a:solidFill>
                  <a:schemeClr val="accent1">
                    <a:lumMod val="50000"/>
                  </a:schemeClr>
                </a:solidFill>
              </a:rPr>
              <a:t>Jamia Arias</a:t>
            </a:r>
          </a:p>
          <a:p>
            <a:r>
              <a:rPr lang="fr-CA" sz="3600">
                <a:solidFill>
                  <a:schemeClr val="accent1">
                    <a:lumMod val="50000"/>
                  </a:schemeClr>
                </a:solidFill>
              </a:rPr>
              <a:t>PDG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fr-CA" sz="4800" dirty="0">
                <a:solidFill>
                  <a:schemeClr val="accent1">
                    <a:lumMod val="50000"/>
                  </a:schemeClr>
                </a:solidFill>
              </a:rPr>
              <a:t>Chiffres d’affaires de REQ</a:t>
            </a:r>
          </a:p>
        </p:txBody>
      </p:sp>
    </p:spTree>
    <p:extLst>
      <p:ext uri="{BB962C8B-B14F-4D97-AF65-F5344CB8AC3E}">
        <p14:creationId xmlns:p14="http://schemas.microsoft.com/office/powerpoint/2010/main" val="28580117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vert="horz" lIns="92075" tIns="46038" rIns="92075" bIns="46038" rtlCol="0" anchor="ctr">
            <a:normAutofit/>
          </a:bodyPr>
          <a:lstStyle/>
          <a:p>
            <a:pPr algn="ctr"/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Services REQ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vert="horz" lIns="92075" tIns="46038" rIns="92075" bIns="46038" rtlCol="0">
            <a:normAutofit fontScale="92500" lnSpcReduction="20000"/>
          </a:bodyPr>
          <a:lstStyle/>
          <a:p>
            <a:endParaRPr lang="en-US" dirty="0"/>
          </a:p>
          <a:p>
            <a:pPr algn="ctr">
              <a:buFont typeface="Wingdings" panose="05000000000000000000" pitchFamily="2" charset="2"/>
              <a:buChar char="v"/>
            </a:pPr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NTP</a:t>
            </a:r>
          </a:p>
          <a:p>
            <a:pPr marL="0" indent="0" algn="ctr">
              <a:buNone/>
            </a:pPr>
            <a:endParaRPr lang="en-US" dirty="0">
              <a:solidFill>
                <a:schemeClr val="accent1">
                  <a:lumMod val="50000"/>
                </a:schemeClr>
              </a:solidFill>
            </a:endParaRPr>
          </a:p>
          <a:p>
            <a:pPr algn="ctr">
              <a:buFont typeface="Wingdings" panose="05000000000000000000" pitchFamily="2" charset="2"/>
              <a:buChar char="v"/>
            </a:pPr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DNS</a:t>
            </a:r>
          </a:p>
          <a:p>
            <a:pPr marL="0" indent="0" algn="ctr">
              <a:buNone/>
            </a:pPr>
            <a:endParaRPr lang="en-US" dirty="0">
              <a:solidFill>
                <a:schemeClr val="accent1">
                  <a:lumMod val="50000"/>
                </a:schemeClr>
              </a:solidFill>
            </a:endParaRPr>
          </a:p>
          <a:p>
            <a:pPr algn="ctr">
              <a:buFont typeface="Wingdings" panose="05000000000000000000" pitchFamily="2" charset="2"/>
              <a:buChar char="v"/>
            </a:pPr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DHCP</a:t>
            </a:r>
          </a:p>
          <a:p>
            <a:pPr marL="0" indent="0" algn="ctr">
              <a:buNone/>
            </a:pPr>
            <a:endParaRPr lang="en-US" dirty="0">
              <a:solidFill>
                <a:schemeClr val="accent1">
                  <a:lumMod val="50000"/>
                </a:schemeClr>
              </a:solidFill>
            </a:endParaRPr>
          </a:p>
          <a:p>
            <a:pPr algn="ctr">
              <a:buFont typeface="Wingdings" panose="05000000000000000000" pitchFamily="2" charset="2"/>
              <a:buChar char="v"/>
            </a:pPr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VoIP</a:t>
            </a:r>
          </a:p>
          <a:p>
            <a:pPr marL="0" indent="0" algn="ctr">
              <a:buNone/>
            </a:pPr>
            <a:endParaRPr lang="en-US" dirty="0">
              <a:solidFill>
                <a:schemeClr val="accent1">
                  <a:lumMod val="50000"/>
                </a:schemeClr>
              </a:solidFill>
            </a:endParaRPr>
          </a:p>
          <a:p>
            <a:pPr algn="ctr">
              <a:buFont typeface="Wingdings" panose="05000000000000000000" pitchFamily="2" charset="2"/>
              <a:buChar char="v"/>
            </a:pPr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Hébergement web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vert="horz" lIns="92075" tIns="46038" rIns="92075" bIns="46038" rtlCol="0" anchor="ctr">
            <a:normAutofit/>
          </a:bodyPr>
          <a:lstStyle/>
          <a:p>
            <a:pPr algn="ctr"/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Concurrence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vert="horz" lIns="92075" tIns="46038" rIns="92075" bIns="46038" rtlCol="0">
            <a:normAutofit/>
          </a:bodyPr>
          <a:lstStyle/>
          <a:p>
            <a:pPr algn="ctr">
              <a:buFont typeface="Wingdings" panose="05000000000000000000" pitchFamily="2" charset="2"/>
              <a:buChar char="v"/>
            </a:pPr>
            <a:endParaRPr lang="en-US" dirty="0">
              <a:solidFill>
                <a:schemeClr val="accent1">
                  <a:lumMod val="50000"/>
                </a:schemeClr>
              </a:solidFill>
            </a:endParaRPr>
          </a:p>
          <a:p>
            <a:pPr algn="ctr">
              <a:buFont typeface="Wingdings" panose="05000000000000000000" pitchFamily="2" charset="2"/>
              <a:buChar char="v"/>
            </a:pPr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ANS</a:t>
            </a:r>
          </a:p>
          <a:p>
            <a:pPr marL="0" indent="0" algn="ctr">
              <a:buNone/>
            </a:pPr>
            <a:endParaRPr lang="en-US" dirty="0">
              <a:solidFill>
                <a:schemeClr val="accent1">
                  <a:lumMod val="50000"/>
                </a:schemeClr>
              </a:solidFill>
            </a:endParaRPr>
          </a:p>
          <a:p>
            <a:pPr algn="ctr">
              <a:buFont typeface="Wingdings" panose="05000000000000000000" pitchFamily="2" charset="2"/>
              <a:buChar char="v"/>
            </a:pPr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STR</a:t>
            </a:r>
          </a:p>
          <a:p>
            <a:pPr marL="0" indent="0" algn="ctr">
              <a:buNone/>
            </a:pPr>
            <a:endParaRPr lang="en-US" dirty="0">
              <a:solidFill>
                <a:schemeClr val="accent1">
                  <a:lumMod val="50000"/>
                </a:schemeClr>
              </a:solidFill>
            </a:endParaRPr>
          </a:p>
          <a:p>
            <a:pPr algn="ctr">
              <a:buFont typeface="Wingdings" panose="05000000000000000000" pitchFamily="2" charset="2"/>
              <a:buChar char="v"/>
            </a:pPr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NS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 vert="horz" lIns="92075" tIns="46038" rIns="92075" bIns="46038" rtlCol="0" anchor="ctr">
            <a:normAutofit/>
          </a:bodyPr>
          <a:lstStyle/>
          <a:p>
            <a:pPr algn="ctr"/>
            <a:r>
              <a:rPr lang="fr-CA">
                <a:solidFill>
                  <a:schemeClr val="accent1">
                    <a:lumMod val="50000"/>
                  </a:schemeClr>
                </a:solidFill>
              </a:rPr>
              <a:t>Plan financier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 vert="horz" lIns="92075" tIns="46038" rIns="92075" bIns="46038" rtlCol="0">
            <a:normAutofit/>
          </a:bodyPr>
          <a:lstStyle/>
          <a:p>
            <a:pPr marL="114300" indent="0">
              <a:buNone/>
            </a:pPr>
            <a:endParaRPr lang="en-US" dirty="0"/>
          </a:p>
          <a:p>
            <a:pPr marL="114300" indent="0">
              <a:buNone/>
            </a:pPr>
            <a:r>
              <a:rPr lang="fr-CA" sz="3200" dirty="0">
                <a:solidFill>
                  <a:schemeClr val="accent1">
                    <a:lumMod val="50000"/>
                  </a:schemeClr>
                </a:solidFill>
              </a:rPr>
              <a:t>Attendu de la part du directeur financier de REQ, un plan financier de haut niveau avec les CA annuels prévus pour les trois prochaines années.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Calibri">
      <a:maj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61</TotalTime>
  <Words>58</Words>
  <Application>Microsoft Office PowerPoint</Application>
  <PresentationFormat>Grand écran</PresentationFormat>
  <Paragraphs>25</Paragraphs>
  <Slides>5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5</vt:i4>
      </vt:variant>
    </vt:vector>
  </HeadingPairs>
  <TitlesOfParts>
    <vt:vector size="9" baseType="lpstr">
      <vt:lpstr>Arial</vt:lpstr>
      <vt:lpstr>Calibri</vt:lpstr>
      <vt:lpstr>Wingdings</vt:lpstr>
      <vt:lpstr>Office Theme</vt:lpstr>
      <vt:lpstr>Acquisition possible :  Services Technologiques de Réseautique
 </vt:lpstr>
      <vt:lpstr>Chiffres d’affaires de REQ</vt:lpstr>
      <vt:lpstr>Services REQ</vt:lpstr>
      <vt:lpstr>Concurrence</vt:lpstr>
      <vt:lpstr>Plan financier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Votre nom</dc:creator>
  <cp:lastModifiedBy>Antoine levesque</cp:lastModifiedBy>
  <cp:revision>12</cp:revision>
  <cp:lastPrinted>2023-05-08T19:46:10Z</cp:lastPrinted>
  <dcterms:created xsi:type="dcterms:W3CDTF">2023-05-08T19:44:36Z</dcterms:created>
  <dcterms:modified xsi:type="dcterms:W3CDTF">2025-05-06T16:39:02Z</dcterms:modified>
</cp:coreProperties>
</file>

<file path=docProps/thumbnail.jpeg>
</file>